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Average" pitchFamily="2" charset="77"/>
      <p:regular r:id="rId10"/>
    </p:embeddedFont>
    <p:embeddedFont>
      <p:font typeface="Bebas Neue" panose="020B0606020202050201" pitchFamily="34" charset="77"/>
      <p:regular r:id="rId11"/>
    </p:embeddedFont>
    <p:embeddedFont>
      <p:font typeface="Open Sans" panose="020B0606030504020204" pitchFamily="34" charset="0"/>
      <p:regular r:id="rId12"/>
      <p:bold r:id="rId13"/>
      <p:italic r:id="rId14"/>
      <p:boldItalic r:id="rId15"/>
    </p:embeddedFont>
    <p:embeddedFont>
      <p:font typeface="Oswald" pitchFamily="2" charset="77"/>
      <p:regular r:id="rId16"/>
      <p:bold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varScale="1">
        <p:scale>
          <a:sx n="139" d="100"/>
          <a:sy n="139" d="100"/>
        </p:scale>
        <p:origin x="176" y="53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008c0d3e2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008c0d3e2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008c0d3e23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2008c0d3e2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2008c0d3e23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2008c0d3e23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2008c0d3e23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2008c0d3e2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008c0d3e23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2008c0d3e23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008c0d3e23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008c0d3e23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pic>
        <p:nvPicPr>
          <p:cNvPr id="11" name="Google Shape;11;p2"/>
          <p:cNvPicPr preferRelativeResize="0"/>
          <p:nvPr/>
        </p:nvPicPr>
        <p:blipFill rotWithShape="1">
          <a:blip r:embed="rId3">
            <a:alphaModFix/>
          </a:blip>
          <a:srcRect/>
          <a:stretch/>
        </p:blipFill>
        <p:spPr>
          <a:xfrm>
            <a:off x="4334139" y="4485002"/>
            <a:ext cx="475706" cy="480049"/>
          </a:xfrm>
          <a:prstGeom prst="rect">
            <a:avLst/>
          </a:prstGeom>
          <a:noFill/>
          <a:ln>
            <a:noFill/>
          </a:ln>
        </p:spPr>
      </p:pic>
      <p:pic>
        <p:nvPicPr>
          <p:cNvPr id="12" name="Google Shape;12;p2"/>
          <p:cNvPicPr preferRelativeResize="0"/>
          <p:nvPr/>
        </p:nvPicPr>
        <p:blipFill>
          <a:blip r:embed="rId4">
            <a:alphaModFix/>
          </a:blip>
          <a:stretch>
            <a:fillRect/>
          </a:stretch>
        </p:blipFill>
        <p:spPr>
          <a:xfrm>
            <a:off x="1807700" y="380500"/>
            <a:ext cx="5528600" cy="360625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
    <p:bg>
      <p:bgPr>
        <a:blipFill>
          <a:blip r:embed="rId2">
            <a:alphaModFix/>
          </a:blip>
          <a:stretch>
            <a:fillRect/>
          </a:stretch>
        </a:blipFill>
        <a:effectLst/>
      </p:bgPr>
    </p:bg>
    <p:spTree>
      <p:nvGrpSpPr>
        <p:cNvPr id="1" name="Shape 51"/>
        <p:cNvGrpSpPr/>
        <p:nvPr/>
      </p:nvGrpSpPr>
      <p:grpSpPr>
        <a:xfrm>
          <a:off x="0" y="0"/>
          <a:ext cx="0" cy="0"/>
          <a:chOff x="0" y="0"/>
          <a:chExt cx="0" cy="0"/>
        </a:xfrm>
      </p:grpSpPr>
      <p:sp>
        <p:nvSpPr>
          <p:cNvPr id="52" name="Google Shape;52;p1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3" name="Google Shape;53;p1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 number">
    <p:bg>
      <p:bgPr>
        <a:blipFill>
          <a:blip r:embed="rId2">
            <a:alphaModFix/>
          </a:blip>
          <a:stretch>
            <a:fillRect/>
          </a:stretch>
        </a:blipFill>
        <a:effectLst/>
      </p:bgPr>
    </p:bg>
    <p:spTree>
      <p:nvGrpSpPr>
        <p:cNvPr id="1" name="Shape 54"/>
        <p:cNvGrpSpPr/>
        <p:nvPr/>
      </p:nvGrpSpPr>
      <p:grpSpPr>
        <a:xfrm>
          <a:off x="0" y="0"/>
          <a:ext cx="0" cy="0"/>
          <a:chOff x="0" y="0"/>
          <a:chExt cx="0" cy="0"/>
        </a:xfrm>
      </p:grpSpPr>
      <p:sp>
        <p:nvSpPr>
          <p:cNvPr id="55" name="Google Shape;55;p12"/>
          <p:cNvSpPr txBox="1">
            <a:spLocks noGrp="1"/>
          </p:cNvSpPr>
          <p:nvPr>
            <p:ph type="title"/>
          </p:nvPr>
        </p:nvSpPr>
        <p:spPr>
          <a:xfrm>
            <a:off x="311700" y="1255275"/>
            <a:ext cx="8520600" cy="1890600"/>
          </a:xfrm>
          <a:prstGeom prst="rect">
            <a:avLst/>
          </a:prstGeom>
          <a:noFill/>
          <a:ln>
            <a:noFill/>
          </a:ln>
        </p:spPr>
        <p:txBody>
          <a:bodyPr spcFirstLastPara="1" wrap="square" lIns="91425" tIns="91425" rIns="91425" bIns="91425" anchor="b" anchorCtr="0">
            <a:normAutofit/>
          </a:bodyPr>
          <a:lstStyle>
            <a:lvl1pPr lvl="0" algn="ctr">
              <a:lnSpc>
                <a:spcPct val="70000"/>
              </a:lnSpc>
              <a:spcBef>
                <a:spcPts val="0"/>
              </a:spcBef>
              <a:spcAft>
                <a:spcPts val="0"/>
              </a:spcAft>
              <a:buClr>
                <a:srgbClr val="FFCC00"/>
              </a:buClr>
              <a:buSzPts val="12000"/>
              <a:buNone/>
              <a:defRPr sz="12000">
                <a:solidFill>
                  <a:srgbClr val="FFCC00"/>
                </a:solidFill>
              </a:defRPr>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
        <p:nvSpPr>
          <p:cNvPr id="56" name="Google Shape;56;p12"/>
          <p:cNvSpPr txBox="1">
            <a:spLocks noGrp="1"/>
          </p:cNvSpPr>
          <p:nvPr>
            <p:ph type="body" idx="1"/>
          </p:nvPr>
        </p:nvSpPr>
        <p:spPr>
          <a:xfrm>
            <a:off x="311700" y="32284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7" name="Google Shape;57;p12"/>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bg>
      <p:bgPr>
        <a:blipFill>
          <a:blip r:embed="rId2">
            <a:alphaModFix/>
          </a:blip>
          <a:stretch>
            <a:fillRect/>
          </a:stretch>
        </a:blipFill>
        <a:effectLst/>
      </p:bgPr>
    </p:bg>
    <p:spTree>
      <p:nvGrpSpPr>
        <p:cNvPr id="1" name="Shape 58"/>
        <p:cNvGrpSpPr/>
        <p:nvPr/>
      </p:nvGrpSpPr>
      <p:grpSpPr>
        <a:xfrm>
          <a:off x="0" y="0"/>
          <a:ext cx="0" cy="0"/>
          <a:chOff x="0" y="0"/>
          <a:chExt cx="0" cy="0"/>
        </a:xfrm>
      </p:grpSpPr>
      <p:sp>
        <p:nvSpPr>
          <p:cNvPr id="59" name="Google Shape;59;p1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IDEO">
  <p:cSld name="BLANK_1">
    <p:bg>
      <p:bgPr>
        <a:blipFill>
          <a:blip r:embed="rId2">
            <a:alphaModFix/>
          </a:blip>
          <a:stretch>
            <a:fillRect/>
          </a:stretch>
        </a:blipFill>
        <a:effectLst/>
      </p:bgPr>
    </p:bg>
    <p:spTree>
      <p:nvGrpSpPr>
        <p:cNvPr id="1" name="Shape 60"/>
        <p:cNvGrpSpPr/>
        <p:nvPr/>
      </p:nvGrpSpPr>
      <p:grpSpPr>
        <a:xfrm>
          <a:off x="0" y="0"/>
          <a:ext cx="0" cy="0"/>
          <a:chOff x="0" y="0"/>
          <a:chExt cx="0" cy="0"/>
        </a:xfrm>
      </p:grpSpPr>
      <p:sp>
        <p:nvSpPr>
          <p:cNvPr id="61" name="Google Shape;61;p1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rtl="0">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rtl="0">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rtl="0">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rtl="0">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rtl="0">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rtl="0">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rtl="0">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rtl="0">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rtl="0">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
        <p:nvSpPr>
          <p:cNvPr id="62" name="Google Shape;62;p14"/>
          <p:cNvSpPr txBox="1"/>
          <p:nvPr/>
        </p:nvSpPr>
        <p:spPr>
          <a:xfrm>
            <a:off x="402150" y="4236800"/>
            <a:ext cx="83397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4000">
              <a:solidFill>
                <a:schemeClr val="accent5"/>
              </a:solidFill>
              <a:latin typeface="Bebas Neue"/>
              <a:ea typeface="Bebas Neue"/>
              <a:cs typeface="Bebas Neue"/>
              <a:sym typeface="Bebas Neue"/>
            </a:endParaRPr>
          </a:p>
        </p:txBody>
      </p:sp>
      <p:sp>
        <p:nvSpPr>
          <p:cNvPr id="63" name="Google Shape;63;p14"/>
          <p:cNvSpPr txBox="1">
            <a:spLocks noGrp="1"/>
          </p:cNvSpPr>
          <p:nvPr>
            <p:ph type="title"/>
          </p:nvPr>
        </p:nvSpPr>
        <p:spPr>
          <a:xfrm>
            <a:off x="311700" y="4424525"/>
            <a:ext cx="8520600" cy="572700"/>
          </a:xfrm>
          <a:prstGeom prst="rect">
            <a:avLst/>
          </a:prstGeom>
          <a:noFill/>
          <a:ln>
            <a:noFill/>
          </a:ln>
        </p:spPr>
        <p:txBody>
          <a:bodyPr spcFirstLastPara="1" wrap="square" lIns="91425" tIns="91425" rIns="91425" bIns="91425" anchor="t" anchorCtr="0">
            <a:normAutofit/>
          </a:bodyPr>
          <a:lstStyle>
            <a:lvl1pPr lvl="0" algn="ctr" rtl="0">
              <a:lnSpc>
                <a:spcPct val="70000"/>
              </a:lnSpc>
              <a:spcBef>
                <a:spcPts val="0"/>
              </a:spcBef>
              <a:spcAft>
                <a:spcPts val="0"/>
              </a:spcAft>
              <a:buClr>
                <a:srgbClr val="FFCC00"/>
              </a:buClr>
              <a:buSzPts val="3000"/>
              <a:buNone/>
              <a:defRPr>
                <a:solidFill>
                  <a:srgbClr val="FFCC00"/>
                </a:solidFill>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1" type="title">
  <p:cSld name="TITLE">
    <p:spTree>
      <p:nvGrpSpPr>
        <p:cNvPr id="1" name="Shape 64"/>
        <p:cNvGrpSpPr/>
        <p:nvPr/>
      </p:nvGrpSpPr>
      <p:grpSpPr>
        <a:xfrm>
          <a:off x="0" y="0"/>
          <a:ext cx="0" cy="0"/>
          <a:chOff x="0" y="0"/>
          <a:chExt cx="0" cy="0"/>
        </a:xfrm>
      </p:grpSpPr>
      <p:sp>
        <p:nvSpPr>
          <p:cNvPr id="65" name="Google Shape;65;p1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66" name="Google Shape;66;p15"/>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7" name="Google Shape;67;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671250" y="2141250"/>
            <a:ext cx="7852200" cy="861000"/>
          </a:xfrm>
          <a:prstGeom prst="rect">
            <a:avLst/>
          </a:prstGeom>
          <a:noFill/>
          <a:ln>
            <a:noFill/>
          </a:ln>
        </p:spPr>
        <p:txBody>
          <a:bodyPr spcFirstLastPara="1" wrap="square" lIns="91425" tIns="91425" rIns="91425" bIns="91425" anchor="ctr" anchorCtr="0">
            <a:normAutofit/>
          </a:bodyPr>
          <a:lstStyle>
            <a:lvl1pPr lvl="0" algn="ctr">
              <a:lnSpc>
                <a:spcPct val="7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70000"/>
              </a:lnSpc>
              <a:spcBef>
                <a:spcPts val="0"/>
              </a:spcBef>
              <a:spcAft>
                <a:spcPts val="0"/>
              </a:spcAft>
              <a:buClr>
                <a:srgbClr val="FFCC00"/>
              </a:buClr>
              <a:buSzPts val="4200"/>
              <a:buNone/>
              <a:defRPr sz="4200">
                <a:solidFill>
                  <a:srgbClr val="FFCC00"/>
                </a:solidFill>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87350" algn="l">
              <a:lnSpc>
                <a:spcPct val="100000"/>
              </a:lnSpc>
              <a:spcBef>
                <a:spcPts val="0"/>
              </a:spcBef>
              <a:spcAft>
                <a:spcPts val="0"/>
              </a:spcAft>
              <a:buSzPts val="2500"/>
              <a:buChar char="●"/>
              <a:defRPr sz="2500"/>
            </a:lvl1pPr>
            <a:lvl2pPr marL="914400" lvl="1" indent="-355600" algn="l">
              <a:lnSpc>
                <a:spcPct val="115000"/>
              </a:lnSpc>
              <a:spcBef>
                <a:spcPts val="0"/>
              </a:spcBef>
              <a:spcAft>
                <a:spcPts val="0"/>
              </a:spcAft>
              <a:buSzPts val="2000"/>
              <a:buChar char="○"/>
              <a:defRPr sz="2000"/>
            </a:lvl2pPr>
            <a:lvl3pPr marL="1371600" lvl="2" indent="-355600" algn="l">
              <a:lnSpc>
                <a:spcPct val="115000"/>
              </a:lnSpc>
              <a:spcBef>
                <a:spcPts val="0"/>
              </a:spcBef>
              <a:spcAft>
                <a:spcPts val="0"/>
              </a:spcAft>
              <a:buSzPts val="2000"/>
              <a:buChar char="■"/>
              <a:defRPr sz="2000"/>
            </a:lvl3pPr>
            <a:lvl4pPr marL="1828800" lvl="3" indent="-355600" algn="l">
              <a:lnSpc>
                <a:spcPct val="115000"/>
              </a:lnSpc>
              <a:spcBef>
                <a:spcPts val="0"/>
              </a:spcBef>
              <a:spcAft>
                <a:spcPts val="0"/>
              </a:spcAft>
              <a:buSzPts val="2000"/>
              <a:buChar char="●"/>
              <a:defRPr sz="2000"/>
            </a:lvl4pPr>
            <a:lvl5pPr marL="2286000" lvl="4" indent="-355600" algn="l">
              <a:lnSpc>
                <a:spcPct val="115000"/>
              </a:lnSpc>
              <a:spcBef>
                <a:spcPts val="0"/>
              </a:spcBef>
              <a:spcAft>
                <a:spcPts val="0"/>
              </a:spcAft>
              <a:buSzPts val="2000"/>
              <a:buChar char="○"/>
              <a:defRPr sz="2000"/>
            </a:lvl5pPr>
            <a:lvl6pPr marL="2743200" lvl="5" indent="-355600" algn="l">
              <a:lnSpc>
                <a:spcPct val="115000"/>
              </a:lnSpc>
              <a:spcBef>
                <a:spcPts val="0"/>
              </a:spcBef>
              <a:spcAft>
                <a:spcPts val="0"/>
              </a:spcAft>
              <a:buSzPts val="2000"/>
              <a:buChar char="■"/>
              <a:defRPr sz="2000"/>
            </a:lvl6pPr>
            <a:lvl7pPr marL="3200400" lvl="6" indent="-355600" algn="l">
              <a:lnSpc>
                <a:spcPct val="115000"/>
              </a:lnSpc>
              <a:spcBef>
                <a:spcPts val="0"/>
              </a:spcBef>
              <a:spcAft>
                <a:spcPts val="0"/>
              </a:spcAft>
              <a:buSzPts val="2000"/>
              <a:buChar char="●"/>
              <a:defRPr sz="2000"/>
            </a:lvl7pPr>
            <a:lvl8pPr marL="3657600" lvl="7" indent="-355600" algn="l">
              <a:lnSpc>
                <a:spcPct val="115000"/>
              </a:lnSpc>
              <a:spcBef>
                <a:spcPts val="0"/>
              </a:spcBef>
              <a:spcAft>
                <a:spcPts val="0"/>
              </a:spcAft>
              <a:buSzPts val="2000"/>
              <a:buChar char="○"/>
              <a:defRPr sz="2000"/>
            </a:lvl8pPr>
            <a:lvl9pPr marL="4114800" lvl="8" indent="-355600" algn="l">
              <a:lnSpc>
                <a:spcPct val="115000"/>
              </a:lnSpc>
              <a:spcBef>
                <a:spcPts val="0"/>
              </a:spcBef>
              <a:spcAft>
                <a:spcPts val="0"/>
              </a:spcAft>
              <a:buSzPts val="2000"/>
              <a:buChar char="■"/>
              <a:defRPr sz="2000"/>
            </a:lvl9pPr>
          </a:lstStyle>
          <a:p>
            <a:endParaRPr/>
          </a:p>
        </p:txBody>
      </p:sp>
      <p:sp>
        <p:nvSpPr>
          <p:cNvPr id="19" name="Google Shape;19;p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70000"/>
              </a:lnSpc>
              <a:spcBef>
                <a:spcPts val="0"/>
              </a:spcBef>
              <a:spcAft>
                <a:spcPts val="0"/>
              </a:spcAft>
              <a:buClr>
                <a:srgbClr val="FFCC00"/>
              </a:buClr>
              <a:buSzPts val="3000"/>
              <a:buNone/>
              <a:defRPr>
                <a:solidFill>
                  <a:srgbClr val="FFCC00"/>
                </a:solidFill>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70000"/>
              </a:lnSpc>
              <a:spcBef>
                <a:spcPts val="0"/>
              </a:spcBef>
              <a:spcAft>
                <a:spcPts val="0"/>
              </a:spcAft>
              <a:buClr>
                <a:srgbClr val="FFCC00"/>
              </a:buClr>
              <a:buSzPts val="3000"/>
              <a:buNone/>
              <a:defRPr>
                <a:solidFill>
                  <a:srgbClr val="FFCC00"/>
                </a:solidFill>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7" name="Google Shape;27;p6"/>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bg>
      <p:bgPr>
        <a:blipFill>
          <a:blip r:embed="rId2">
            <a:alphaModFix/>
          </a:blip>
          <a:stretch>
            <a:fillRect/>
          </a:stretch>
        </a:blipFill>
        <a:effectLst/>
      </p:bgPr>
    </p:bg>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70000"/>
              </a:lnSpc>
              <a:spcBef>
                <a:spcPts val="0"/>
              </a:spcBef>
              <a:spcAft>
                <a:spcPts val="0"/>
              </a:spcAft>
              <a:buClr>
                <a:srgbClr val="FFCC00"/>
              </a:buClr>
              <a:buSzPts val="2400"/>
              <a:buNone/>
              <a:defRPr sz="2400">
                <a:solidFill>
                  <a:srgbClr val="FFCC00"/>
                </a:solidFill>
              </a:defRPr>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bg>
      <p:bgPr>
        <a:blipFill>
          <a:blip r:embed="rId2">
            <a:alphaModFix/>
          </a:blip>
          <a:stretch>
            <a:fillRect/>
          </a:stretch>
        </a:blipFill>
        <a:effectLst/>
      </p:bgPr>
    </p:bg>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24700" y="404719"/>
            <a:ext cx="8094600" cy="3222900"/>
          </a:xfrm>
          <a:prstGeom prst="rect">
            <a:avLst/>
          </a:prstGeom>
          <a:noFill/>
          <a:ln>
            <a:noFill/>
          </a:ln>
        </p:spPr>
        <p:txBody>
          <a:bodyPr spcFirstLastPara="1" wrap="square" lIns="91425" tIns="91425" rIns="91425" bIns="91425" anchor="ctr" anchorCtr="0">
            <a:normAutofit/>
          </a:bodyPr>
          <a:lstStyle>
            <a:lvl1pPr lvl="0" algn="ctr">
              <a:lnSpc>
                <a:spcPct val="80000"/>
              </a:lnSpc>
              <a:spcBef>
                <a:spcPts val="0"/>
              </a:spcBef>
              <a:spcAft>
                <a:spcPts val="0"/>
              </a:spcAft>
              <a:buClr>
                <a:srgbClr val="FFCC00"/>
              </a:buClr>
              <a:buSzPts val="4800"/>
              <a:buNone/>
              <a:defRPr sz="4800">
                <a:solidFill>
                  <a:srgbClr val="FFCC00"/>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34" name="Google Shape;34;p8"/>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chemeClr val="lt1"/>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chemeClr val="lt1"/>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chemeClr val="lt1"/>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chemeClr val="lt1"/>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chemeClr val="lt1"/>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chemeClr val="lt1"/>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chemeClr val="lt1"/>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chemeClr val="lt1"/>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bg>
      <p:bgPr>
        <a:solidFill>
          <a:schemeClr val="accent1"/>
        </a:solidFill>
        <a:effectLst/>
      </p:bgPr>
    </p:bg>
    <p:spTree>
      <p:nvGrpSpPr>
        <p:cNvPr id="1" name="Shape 35"/>
        <p:cNvGrpSpPr/>
        <p:nvPr/>
      </p:nvGrpSpPr>
      <p:grpSpPr>
        <a:xfrm>
          <a:off x="0" y="0"/>
          <a:ext cx="0" cy="0"/>
          <a:chOff x="0" y="0"/>
          <a:chExt cx="0" cy="0"/>
        </a:xfrm>
      </p:grpSpPr>
      <p:sp>
        <p:nvSpPr>
          <p:cNvPr id="36" name="Google Shape;36;p9"/>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cxnSp>
        <p:nvCxnSpPr>
          <p:cNvPr id="37" name="Google Shape;37;p9"/>
          <p:cNvCxnSpPr/>
          <p:nvPr/>
        </p:nvCxnSpPr>
        <p:spPr>
          <a:xfrm>
            <a:off x="5029675" y="4495500"/>
            <a:ext cx="468300" cy="0"/>
          </a:xfrm>
          <a:prstGeom prst="straightConnector1">
            <a:avLst/>
          </a:prstGeom>
          <a:noFill/>
          <a:ln w="19050" cap="flat" cmpd="sng">
            <a:solidFill>
              <a:srgbClr val="3D3D3D"/>
            </a:solidFill>
            <a:prstDash val="solid"/>
            <a:round/>
            <a:headEnd type="none" w="sm" len="sm"/>
            <a:tailEnd type="none" w="sm" len="sm"/>
          </a:ln>
        </p:spPr>
      </p:cxnSp>
      <p:sp>
        <p:nvSpPr>
          <p:cNvPr id="38" name="Google Shape;38;p9"/>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lvl1pPr lvl="0" algn="ctr">
              <a:lnSpc>
                <a:spcPct val="7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452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40" name="Google Shape;40;p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rgbClr val="3D3D3D"/>
              </a:buClr>
              <a:buSzPts val="1800"/>
              <a:buChar char="●"/>
              <a:defRPr>
                <a:solidFill>
                  <a:srgbClr val="3D3D3D"/>
                </a:solidFill>
              </a:defRPr>
            </a:lvl1pPr>
            <a:lvl2pPr marL="914400" lvl="1" indent="-317500" algn="l">
              <a:lnSpc>
                <a:spcPct val="115000"/>
              </a:lnSpc>
              <a:spcBef>
                <a:spcPts val="0"/>
              </a:spcBef>
              <a:spcAft>
                <a:spcPts val="0"/>
              </a:spcAft>
              <a:buClr>
                <a:srgbClr val="3D3D3D"/>
              </a:buClr>
              <a:buSzPts val="1400"/>
              <a:buChar char="○"/>
              <a:defRPr>
                <a:solidFill>
                  <a:srgbClr val="3D3D3D"/>
                </a:solidFill>
              </a:defRPr>
            </a:lvl2pPr>
            <a:lvl3pPr marL="1371600" lvl="2" indent="-317500" algn="l">
              <a:lnSpc>
                <a:spcPct val="115000"/>
              </a:lnSpc>
              <a:spcBef>
                <a:spcPts val="0"/>
              </a:spcBef>
              <a:spcAft>
                <a:spcPts val="0"/>
              </a:spcAft>
              <a:buClr>
                <a:srgbClr val="3D3D3D"/>
              </a:buClr>
              <a:buSzPts val="1400"/>
              <a:buChar char="■"/>
              <a:defRPr>
                <a:solidFill>
                  <a:srgbClr val="3D3D3D"/>
                </a:solidFill>
              </a:defRPr>
            </a:lvl3pPr>
            <a:lvl4pPr marL="1828800" lvl="3" indent="-317500" algn="l">
              <a:lnSpc>
                <a:spcPct val="115000"/>
              </a:lnSpc>
              <a:spcBef>
                <a:spcPts val="0"/>
              </a:spcBef>
              <a:spcAft>
                <a:spcPts val="0"/>
              </a:spcAft>
              <a:buClr>
                <a:srgbClr val="3D3D3D"/>
              </a:buClr>
              <a:buSzPts val="1400"/>
              <a:buChar char="●"/>
              <a:defRPr>
                <a:solidFill>
                  <a:srgbClr val="3D3D3D"/>
                </a:solidFill>
              </a:defRPr>
            </a:lvl4pPr>
            <a:lvl5pPr marL="2286000" lvl="4" indent="-317500" algn="l">
              <a:lnSpc>
                <a:spcPct val="115000"/>
              </a:lnSpc>
              <a:spcBef>
                <a:spcPts val="0"/>
              </a:spcBef>
              <a:spcAft>
                <a:spcPts val="0"/>
              </a:spcAft>
              <a:buClr>
                <a:srgbClr val="3D3D3D"/>
              </a:buClr>
              <a:buSzPts val="1400"/>
              <a:buChar char="○"/>
              <a:defRPr>
                <a:solidFill>
                  <a:srgbClr val="3D3D3D"/>
                </a:solidFill>
              </a:defRPr>
            </a:lvl5pPr>
            <a:lvl6pPr marL="2743200" lvl="5" indent="-317500" algn="l">
              <a:lnSpc>
                <a:spcPct val="115000"/>
              </a:lnSpc>
              <a:spcBef>
                <a:spcPts val="0"/>
              </a:spcBef>
              <a:spcAft>
                <a:spcPts val="0"/>
              </a:spcAft>
              <a:buClr>
                <a:srgbClr val="3D3D3D"/>
              </a:buClr>
              <a:buSzPts val="1400"/>
              <a:buChar char="■"/>
              <a:defRPr>
                <a:solidFill>
                  <a:srgbClr val="3D3D3D"/>
                </a:solidFill>
              </a:defRPr>
            </a:lvl6pPr>
            <a:lvl7pPr marL="3200400" lvl="6" indent="-317500" algn="l">
              <a:lnSpc>
                <a:spcPct val="115000"/>
              </a:lnSpc>
              <a:spcBef>
                <a:spcPts val="0"/>
              </a:spcBef>
              <a:spcAft>
                <a:spcPts val="0"/>
              </a:spcAft>
              <a:buClr>
                <a:srgbClr val="3D3D3D"/>
              </a:buClr>
              <a:buSzPts val="1400"/>
              <a:buChar char="●"/>
              <a:defRPr>
                <a:solidFill>
                  <a:srgbClr val="3D3D3D"/>
                </a:solidFill>
              </a:defRPr>
            </a:lvl7pPr>
            <a:lvl8pPr marL="3657600" lvl="7" indent="-317500" algn="l">
              <a:lnSpc>
                <a:spcPct val="115000"/>
              </a:lnSpc>
              <a:spcBef>
                <a:spcPts val="0"/>
              </a:spcBef>
              <a:spcAft>
                <a:spcPts val="0"/>
              </a:spcAft>
              <a:buClr>
                <a:srgbClr val="3D3D3D"/>
              </a:buClr>
              <a:buSzPts val="1400"/>
              <a:buChar char="○"/>
              <a:defRPr>
                <a:solidFill>
                  <a:srgbClr val="3D3D3D"/>
                </a:solidFill>
              </a:defRPr>
            </a:lvl8pPr>
            <a:lvl9pPr marL="4114800" lvl="8" indent="-317500" algn="l">
              <a:lnSpc>
                <a:spcPct val="115000"/>
              </a:lnSpc>
              <a:spcBef>
                <a:spcPts val="0"/>
              </a:spcBef>
              <a:spcAft>
                <a:spcPts val="0"/>
              </a:spcAft>
              <a:buClr>
                <a:srgbClr val="3D3D3D"/>
              </a:buClr>
              <a:buSzPts val="1400"/>
              <a:buChar char="■"/>
              <a:defRPr>
                <a:solidFill>
                  <a:srgbClr val="3D3D3D"/>
                </a:solidFill>
              </a:defRPr>
            </a:lvl9pPr>
          </a:lstStyle>
          <a:p>
            <a:endParaRPr/>
          </a:p>
        </p:txBody>
      </p:sp>
      <p:sp>
        <p:nvSpPr>
          <p:cNvPr id="41" name="Google Shape;41;p9"/>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w IMG">
  <p:cSld name="Section title and description w IMG">
    <p:spTree>
      <p:nvGrpSpPr>
        <p:cNvPr id="1" name="Shape 42"/>
        <p:cNvGrpSpPr/>
        <p:nvPr/>
      </p:nvGrpSpPr>
      <p:grpSpPr>
        <a:xfrm>
          <a:off x="0" y="0"/>
          <a:ext cx="0" cy="0"/>
          <a:chOff x="0" y="0"/>
          <a:chExt cx="0" cy="0"/>
        </a:xfrm>
      </p:grpSpPr>
      <p:pic>
        <p:nvPicPr>
          <p:cNvPr id="43" name="Google Shape;43;p10"/>
          <p:cNvPicPr preferRelativeResize="0"/>
          <p:nvPr/>
        </p:nvPicPr>
        <p:blipFill rotWithShape="1">
          <a:blip r:embed="rId2">
            <a:alphaModFix/>
          </a:blip>
          <a:srcRect l="31264" r="31264"/>
          <a:stretch/>
        </p:blipFill>
        <p:spPr>
          <a:xfrm>
            <a:off x="2101" y="1"/>
            <a:ext cx="4572003" cy="5143500"/>
          </a:xfrm>
          <a:prstGeom prst="rect">
            <a:avLst/>
          </a:prstGeom>
          <a:noFill/>
          <a:ln>
            <a:noFill/>
          </a:ln>
        </p:spPr>
      </p:pic>
      <p:sp>
        <p:nvSpPr>
          <p:cNvPr id="44" name="Google Shape;44;p10"/>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cxnSp>
        <p:nvCxnSpPr>
          <p:cNvPr id="45" name="Google Shape;45;p10"/>
          <p:cNvCxnSpPr/>
          <p:nvPr/>
        </p:nvCxnSpPr>
        <p:spPr>
          <a:xfrm>
            <a:off x="5029675" y="4495500"/>
            <a:ext cx="468300" cy="0"/>
          </a:xfrm>
          <a:prstGeom prst="straightConnector1">
            <a:avLst/>
          </a:prstGeom>
          <a:noFill/>
          <a:ln w="19050" cap="flat" cmpd="sng">
            <a:solidFill>
              <a:srgbClr val="3D3D3D"/>
            </a:solidFill>
            <a:prstDash val="solid"/>
            <a:round/>
            <a:headEnd type="none" w="sm" len="sm"/>
            <a:tailEnd type="none" w="sm" len="sm"/>
          </a:ln>
        </p:spPr>
      </p:cxnSp>
      <p:sp>
        <p:nvSpPr>
          <p:cNvPr id="46" name="Google Shape;46;p10"/>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lvl1pPr lvl="0" algn="ctr">
              <a:lnSpc>
                <a:spcPct val="7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47" name="Google Shape;47;p10"/>
          <p:cNvSpPr txBox="1">
            <a:spLocks noGrp="1"/>
          </p:cNvSpPr>
          <p:nvPr>
            <p:ph type="subTitle" idx="1"/>
          </p:nvPr>
        </p:nvSpPr>
        <p:spPr>
          <a:xfrm>
            <a:off x="265500" y="28452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48" name="Google Shape;48;p1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rgbClr val="3D3D3D"/>
              </a:buClr>
              <a:buSzPts val="1800"/>
              <a:buChar char="●"/>
              <a:defRPr>
                <a:solidFill>
                  <a:srgbClr val="3D3D3D"/>
                </a:solidFill>
              </a:defRPr>
            </a:lvl1pPr>
            <a:lvl2pPr marL="914400" lvl="1" indent="-317500" algn="l">
              <a:lnSpc>
                <a:spcPct val="115000"/>
              </a:lnSpc>
              <a:spcBef>
                <a:spcPts val="0"/>
              </a:spcBef>
              <a:spcAft>
                <a:spcPts val="0"/>
              </a:spcAft>
              <a:buClr>
                <a:srgbClr val="3D3D3D"/>
              </a:buClr>
              <a:buSzPts val="1400"/>
              <a:buChar char="○"/>
              <a:defRPr>
                <a:solidFill>
                  <a:srgbClr val="3D3D3D"/>
                </a:solidFill>
              </a:defRPr>
            </a:lvl2pPr>
            <a:lvl3pPr marL="1371600" lvl="2" indent="-317500" algn="l">
              <a:lnSpc>
                <a:spcPct val="115000"/>
              </a:lnSpc>
              <a:spcBef>
                <a:spcPts val="0"/>
              </a:spcBef>
              <a:spcAft>
                <a:spcPts val="0"/>
              </a:spcAft>
              <a:buClr>
                <a:srgbClr val="3D3D3D"/>
              </a:buClr>
              <a:buSzPts val="1400"/>
              <a:buChar char="■"/>
              <a:defRPr>
                <a:solidFill>
                  <a:srgbClr val="3D3D3D"/>
                </a:solidFill>
              </a:defRPr>
            </a:lvl3pPr>
            <a:lvl4pPr marL="1828800" lvl="3" indent="-317500" algn="l">
              <a:lnSpc>
                <a:spcPct val="115000"/>
              </a:lnSpc>
              <a:spcBef>
                <a:spcPts val="0"/>
              </a:spcBef>
              <a:spcAft>
                <a:spcPts val="0"/>
              </a:spcAft>
              <a:buClr>
                <a:srgbClr val="3D3D3D"/>
              </a:buClr>
              <a:buSzPts val="1400"/>
              <a:buChar char="●"/>
              <a:defRPr>
                <a:solidFill>
                  <a:srgbClr val="3D3D3D"/>
                </a:solidFill>
              </a:defRPr>
            </a:lvl4pPr>
            <a:lvl5pPr marL="2286000" lvl="4" indent="-317500" algn="l">
              <a:lnSpc>
                <a:spcPct val="115000"/>
              </a:lnSpc>
              <a:spcBef>
                <a:spcPts val="0"/>
              </a:spcBef>
              <a:spcAft>
                <a:spcPts val="0"/>
              </a:spcAft>
              <a:buClr>
                <a:srgbClr val="3D3D3D"/>
              </a:buClr>
              <a:buSzPts val="1400"/>
              <a:buChar char="○"/>
              <a:defRPr>
                <a:solidFill>
                  <a:srgbClr val="3D3D3D"/>
                </a:solidFill>
              </a:defRPr>
            </a:lvl5pPr>
            <a:lvl6pPr marL="2743200" lvl="5" indent="-317500" algn="l">
              <a:lnSpc>
                <a:spcPct val="115000"/>
              </a:lnSpc>
              <a:spcBef>
                <a:spcPts val="0"/>
              </a:spcBef>
              <a:spcAft>
                <a:spcPts val="0"/>
              </a:spcAft>
              <a:buClr>
                <a:srgbClr val="3D3D3D"/>
              </a:buClr>
              <a:buSzPts val="1400"/>
              <a:buChar char="■"/>
              <a:defRPr>
                <a:solidFill>
                  <a:srgbClr val="3D3D3D"/>
                </a:solidFill>
              </a:defRPr>
            </a:lvl6pPr>
            <a:lvl7pPr marL="3200400" lvl="6" indent="-317500" algn="l">
              <a:lnSpc>
                <a:spcPct val="115000"/>
              </a:lnSpc>
              <a:spcBef>
                <a:spcPts val="0"/>
              </a:spcBef>
              <a:spcAft>
                <a:spcPts val="0"/>
              </a:spcAft>
              <a:buClr>
                <a:srgbClr val="3D3D3D"/>
              </a:buClr>
              <a:buSzPts val="1400"/>
              <a:buChar char="●"/>
              <a:defRPr>
                <a:solidFill>
                  <a:srgbClr val="3D3D3D"/>
                </a:solidFill>
              </a:defRPr>
            </a:lvl7pPr>
            <a:lvl8pPr marL="3657600" lvl="7" indent="-317500" algn="l">
              <a:lnSpc>
                <a:spcPct val="115000"/>
              </a:lnSpc>
              <a:spcBef>
                <a:spcPts val="0"/>
              </a:spcBef>
              <a:spcAft>
                <a:spcPts val="0"/>
              </a:spcAft>
              <a:buClr>
                <a:srgbClr val="3D3D3D"/>
              </a:buClr>
              <a:buSzPts val="1400"/>
              <a:buChar char="○"/>
              <a:defRPr>
                <a:solidFill>
                  <a:srgbClr val="3D3D3D"/>
                </a:solidFill>
              </a:defRPr>
            </a:lvl8pPr>
            <a:lvl9pPr marL="4114800" lvl="8" indent="-317500" algn="l">
              <a:lnSpc>
                <a:spcPct val="115000"/>
              </a:lnSpc>
              <a:spcBef>
                <a:spcPts val="0"/>
              </a:spcBef>
              <a:spcAft>
                <a:spcPts val="0"/>
              </a:spcAft>
              <a:buClr>
                <a:srgbClr val="3D3D3D"/>
              </a:buClr>
              <a:buSzPts val="1400"/>
              <a:buChar char="■"/>
              <a:defRPr>
                <a:solidFill>
                  <a:srgbClr val="3D3D3D"/>
                </a:solidFill>
              </a:defRPr>
            </a:lvl9pPr>
          </a:lstStyle>
          <a:p>
            <a:endParaRPr/>
          </a:p>
        </p:txBody>
      </p:sp>
      <p:sp>
        <p:nvSpPr>
          <p:cNvPr id="49" name="Google Shape;49;p10"/>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1pPr>
            <a:lvl2pPr marL="0" lvl="1"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2pPr>
            <a:lvl3pPr marL="0" lvl="2"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3pPr>
            <a:lvl4pPr marL="0" lvl="3"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4pPr>
            <a:lvl5pPr marL="0" lvl="4"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5pPr>
            <a:lvl6pPr marL="0" lvl="5"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6pPr>
            <a:lvl7pPr marL="0" lvl="6"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7pPr>
            <a:lvl8pPr marL="0" lvl="7"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8pPr>
            <a:lvl9pPr marL="0" lvl="8" indent="0" algn="r">
              <a:lnSpc>
                <a:spcPct val="100000"/>
              </a:lnSpc>
              <a:spcBef>
                <a:spcPts val="0"/>
              </a:spcBef>
              <a:spcAft>
                <a:spcPts val="0"/>
              </a:spcAft>
              <a:buSzPts val="1000"/>
              <a:buNone/>
              <a:defRPr sz="1000" b="0" i="0" u="none" strike="noStrike" cap="none">
                <a:solidFill>
                  <a:srgbClr val="3D3D3D"/>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pic>
        <p:nvPicPr>
          <p:cNvPr id="50" name="Google Shape;50;p10"/>
          <p:cNvPicPr preferRelativeResize="0"/>
          <p:nvPr/>
        </p:nvPicPr>
        <p:blipFill rotWithShape="1">
          <a:blip r:embed="rId3">
            <a:alphaModFix/>
          </a:blip>
          <a:srcRect/>
          <a:stretch/>
        </p:blipFill>
        <p:spPr>
          <a:xfrm>
            <a:off x="1995201" y="4372200"/>
            <a:ext cx="585799" cy="585799"/>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70000"/>
              </a:lnSpc>
              <a:spcBef>
                <a:spcPts val="0"/>
              </a:spcBef>
              <a:spcAft>
                <a:spcPts val="0"/>
              </a:spcAft>
              <a:buClr>
                <a:schemeClr val="dk1"/>
              </a:buClr>
              <a:buSzPts val="3000"/>
              <a:buFont typeface="Bebas Neue"/>
              <a:buNone/>
              <a:defRPr sz="3000" b="0"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2pPr>
            <a:lvl3pPr marR="0" lvl="2"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3pPr>
            <a:lvl4pPr marR="0" lvl="3"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4pPr>
            <a:lvl5pPr marR="0" lvl="4"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5pPr>
            <a:lvl6pPr marR="0" lvl="5"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6pPr>
            <a:lvl7pPr marR="0" lvl="6"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7pPr>
            <a:lvl8pPr marR="0" lvl="7"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8pPr>
            <a:lvl9pPr marR="0" lvl="8"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rgbClr val="FFFFFF"/>
              </a:buClr>
              <a:buSzPts val="1800"/>
              <a:buFont typeface="Open Sans"/>
              <a:buChar char="●"/>
              <a:defRPr sz="1800" b="0" i="0" u="none" strike="noStrike" cap="none">
                <a:solidFill>
                  <a:srgbClr val="FFFFFF"/>
                </a:solidFill>
                <a:latin typeface="Open Sans"/>
                <a:ea typeface="Open Sans"/>
                <a:cs typeface="Open Sans"/>
                <a:sym typeface="Open Sans"/>
              </a:defRPr>
            </a:lvl1pPr>
            <a:lvl2pPr marL="914400" marR="0" lvl="1" indent="-317500" algn="l" rtl="0">
              <a:lnSpc>
                <a:spcPct val="115000"/>
              </a:lnSpc>
              <a:spcBef>
                <a:spcPts val="0"/>
              </a:spcBef>
              <a:spcAft>
                <a:spcPts val="0"/>
              </a:spcAft>
              <a:buClr>
                <a:srgbClr val="FFFFFF"/>
              </a:buClr>
              <a:buSzPts val="1400"/>
              <a:buFont typeface="Open Sans"/>
              <a:buChar char="○"/>
              <a:defRPr sz="1400" b="0" i="0" u="none" strike="noStrike" cap="none">
                <a:solidFill>
                  <a:srgbClr val="FFFFFF"/>
                </a:solidFill>
                <a:latin typeface="Open Sans"/>
                <a:ea typeface="Open Sans"/>
                <a:cs typeface="Open Sans"/>
                <a:sym typeface="Open Sans"/>
              </a:defRPr>
            </a:lvl2pPr>
            <a:lvl3pPr marL="1371600" marR="0" lvl="2" indent="-317500" algn="l" rtl="0">
              <a:lnSpc>
                <a:spcPct val="115000"/>
              </a:lnSpc>
              <a:spcBef>
                <a:spcPts val="0"/>
              </a:spcBef>
              <a:spcAft>
                <a:spcPts val="0"/>
              </a:spcAft>
              <a:buClr>
                <a:srgbClr val="FFFFFF"/>
              </a:buClr>
              <a:buSzPts val="1400"/>
              <a:buFont typeface="Open Sans"/>
              <a:buChar char="■"/>
              <a:defRPr sz="1400" b="0" i="0" u="none" strike="noStrike" cap="none">
                <a:solidFill>
                  <a:srgbClr val="FFFFFF"/>
                </a:solidFill>
                <a:latin typeface="Open Sans"/>
                <a:ea typeface="Open Sans"/>
                <a:cs typeface="Open Sans"/>
                <a:sym typeface="Open Sans"/>
              </a:defRPr>
            </a:lvl3pPr>
            <a:lvl4pPr marL="1828800" marR="0" lvl="3" indent="-317500" algn="l" rtl="0">
              <a:lnSpc>
                <a:spcPct val="115000"/>
              </a:lnSpc>
              <a:spcBef>
                <a:spcPts val="0"/>
              </a:spcBef>
              <a:spcAft>
                <a:spcPts val="0"/>
              </a:spcAft>
              <a:buClr>
                <a:srgbClr val="FFFFFF"/>
              </a:buClr>
              <a:buSzPts val="1400"/>
              <a:buFont typeface="Open Sans"/>
              <a:buChar char="●"/>
              <a:defRPr sz="1400" b="0" i="0" u="none" strike="noStrike" cap="none">
                <a:solidFill>
                  <a:srgbClr val="FFFFFF"/>
                </a:solidFill>
                <a:latin typeface="Open Sans"/>
                <a:ea typeface="Open Sans"/>
                <a:cs typeface="Open Sans"/>
                <a:sym typeface="Open Sans"/>
              </a:defRPr>
            </a:lvl4pPr>
            <a:lvl5pPr marL="2286000" marR="0" lvl="4" indent="-317500" algn="l" rtl="0">
              <a:lnSpc>
                <a:spcPct val="115000"/>
              </a:lnSpc>
              <a:spcBef>
                <a:spcPts val="0"/>
              </a:spcBef>
              <a:spcAft>
                <a:spcPts val="0"/>
              </a:spcAft>
              <a:buClr>
                <a:srgbClr val="FFFFFF"/>
              </a:buClr>
              <a:buSzPts val="1400"/>
              <a:buFont typeface="Open Sans"/>
              <a:buChar char="○"/>
              <a:defRPr sz="1400" b="0" i="0" u="none" strike="noStrike" cap="none">
                <a:solidFill>
                  <a:srgbClr val="FFFFFF"/>
                </a:solidFill>
                <a:latin typeface="Open Sans"/>
                <a:ea typeface="Open Sans"/>
                <a:cs typeface="Open Sans"/>
                <a:sym typeface="Open Sans"/>
              </a:defRPr>
            </a:lvl5pPr>
            <a:lvl6pPr marL="2743200" marR="0" lvl="5" indent="-317500" algn="l" rtl="0">
              <a:lnSpc>
                <a:spcPct val="115000"/>
              </a:lnSpc>
              <a:spcBef>
                <a:spcPts val="0"/>
              </a:spcBef>
              <a:spcAft>
                <a:spcPts val="0"/>
              </a:spcAft>
              <a:buClr>
                <a:srgbClr val="FFFFFF"/>
              </a:buClr>
              <a:buSzPts val="1400"/>
              <a:buFont typeface="Open Sans"/>
              <a:buChar char="■"/>
              <a:defRPr sz="1400" b="0" i="0" u="none" strike="noStrike" cap="none">
                <a:solidFill>
                  <a:srgbClr val="FFFFFF"/>
                </a:solidFill>
                <a:latin typeface="Open Sans"/>
                <a:ea typeface="Open Sans"/>
                <a:cs typeface="Open Sans"/>
                <a:sym typeface="Open Sans"/>
              </a:defRPr>
            </a:lvl6pPr>
            <a:lvl7pPr marL="3200400" marR="0" lvl="6" indent="-317500" algn="l" rtl="0">
              <a:lnSpc>
                <a:spcPct val="115000"/>
              </a:lnSpc>
              <a:spcBef>
                <a:spcPts val="0"/>
              </a:spcBef>
              <a:spcAft>
                <a:spcPts val="0"/>
              </a:spcAft>
              <a:buClr>
                <a:srgbClr val="FFFFFF"/>
              </a:buClr>
              <a:buSzPts val="1400"/>
              <a:buFont typeface="Open Sans"/>
              <a:buChar char="●"/>
              <a:defRPr sz="1400" b="0" i="0" u="none" strike="noStrike" cap="none">
                <a:solidFill>
                  <a:srgbClr val="FFFFFF"/>
                </a:solidFill>
                <a:latin typeface="Open Sans"/>
                <a:ea typeface="Open Sans"/>
                <a:cs typeface="Open Sans"/>
                <a:sym typeface="Open Sans"/>
              </a:defRPr>
            </a:lvl7pPr>
            <a:lvl8pPr marL="3657600" marR="0" lvl="7" indent="-317500" algn="l" rtl="0">
              <a:lnSpc>
                <a:spcPct val="115000"/>
              </a:lnSpc>
              <a:spcBef>
                <a:spcPts val="0"/>
              </a:spcBef>
              <a:spcAft>
                <a:spcPts val="0"/>
              </a:spcAft>
              <a:buClr>
                <a:srgbClr val="FFFFFF"/>
              </a:buClr>
              <a:buSzPts val="1400"/>
              <a:buFont typeface="Open Sans"/>
              <a:buChar char="○"/>
              <a:defRPr sz="1400" b="0" i="0" u="none" strike="noStrike" cap="none">
                <a:solidFill>
                  <a:srgbClr val="FFFFFF"/>
                </a:solidFill>
                <a:latin typeface="Open Sans"/>
                <a:ea typeface="Open Sans"/>
                <a:cs typeface="Open Sans"/>
                <a:sym typeface="Open Sans"/>
              </a:defRPr>
            </a:lvl8pPr>
            <a:lvl9pPr marL="4114800" marR="0" lvl="8" indent="-317500" algn="l" rtl="0">
              <a:lnSpc>
                <a:spcPct val="115000"/>
              </a:lnSpc>
              <a:spcBef>
                <a:spcPts val="0"/>
              </a:spcBef>
              <a:spcAft>
                <a:spcPts val="0"/>
              </a:spcAft>
              <a:buClr>
                <a:srgbClr val="FFFFFF"/>
              </a:buClr>
              <a:buSzPts val="1400"/>
              <a:buFont typeface="Open Sans"/>
              <a:buChar char="■"/>
              <a:defRPr sz="1400" b="0" i="0" u="none" strike="noStrike" cap="none">
                <a:solidFill>
                  <a:srgbClr val="FFFFFF"/>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video" Target="https://player.vimeo.com/video/800700108?h=402c49435f&amp;app_id=122963" TargetMode="Externa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Story-Sharing (Pairs)</a:t>
            </a:r>
            <a:endParaRPr/>
          </a:p>
        </p:txBody>
      </p:sp>
      <p:sp>
        <p:nvSpPr>
          <p:cNvPr id="77" name="Google Shape;77;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10000"/>
          </a:bodyPr>
          <a:lstStyle/>
          <a:p>
            <a:pPr marL="457200" lvl="0" indent="-375443" algn="l" rtl="0">
              <a:spcBef>
                <a:spcPts val="0"/>
              </a:spcBef>
              <a:spcAft>
                <a:spcPts val="0"/>
              </a:spcAft>
              <a:buSzPct val="100000"/>
              <a:buChar char="●"/>
            </a:pPr>
            <a:r>
              <a:rPr lang="en"/>
              <a:t>When did you discover you were actually really good at something you didn’t expect? Maybe you tried tennis for the very first time and you were better than the person teaching you! Or maybe your teacher required everyone in class to write a poem, and you discovered you had a knack for writing verse. Whatever it was, share that story with your partner…</a:t>
            </a:r>
            <a:br>
              <a:rPr lang="en"/>
            </a:br>
            <a:endParaRPr/>
          </a:p>
          <a:p>
            <a:pPr marL="457200" lvl="0" indent="-375443" algn="l" rtl="0">
              <a:spcBef>
                <a:spcPts val="0"/>
              </a:spcBef>
              <a:spcAft>
                <a:spcPts val="0"/>
              </a:spcAft>
              <a:buSzPct val="100000"/>
              <a:buChar char="●"/>
            </a:pPr>
            <a:r>
              <a:rPr lang="en"/>
              <a:t>Partners, be sure to ask at least one follow-up question during or after your partner’s story.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Question</a:t>
            </a:r>
            <a:endParaRPr/>
          </a:p>
        </p:txBody>
      </p:sp>
      <p:sp>
        <p:nvSpPr>
          <p:cNvPr id="83" name="Google Shape;83;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87350" algn="l" rtl="0">
              <a:spcBef>
                <a:spcPts val="0"/>
              </a:spcBef>
              <a:spcAft>
                <a:spcPts val="0"/>
              </a:spcAft>
              <a:buSzPts val="2500"/>
              <a:buChar char="●"/>
            </a:pPr>
            <a:r>
              <a:rPr lang="en"/>
              <a:t>When you think about the stories you just shared and heard, what are some words that represent the emotions in those stories?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3" name="Online Media 2">
            <a:hlinkClick r:id="" action="ppaction://media"/>
            <a:extLst>
              <a:ext uri="{FF2B5EF4-FFF2-40B4-BE49-F238E27FC236}">
                <a16:creationId xmlns:a16="http://schemas.microsoft.com/office/drawing/2014/main" id="{C6E9FA3A-4340-9833-8CAD-F6EEC6A4CCD1}"/>
              </a:ext>
            </a:extLst>
          </p:cNvPr>
          <p:cNvPicPr>
            <a:picLocks noRot="1" noChangeAspect="1"/>
          </p:cNvPicPr>
          <p:nvPr>
            <a:videoFile r:link="rId1"/>
          </p:nvPr>
        </p:nvPicPr>
        <p:blipFill rotWithShape="1">
          <a:blip r:embed="rId4"/>
          <a:srcRect/>
          <a:stretch/>
        </p:blipFill>
        <p:spPr>
          <a:xfrm>
            <a:off x="514350" y="285750"/>
            <a:ext cx="81153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Questions</a:t>
            </a:r>
            <a:endParaRPr/>
          </a:p>
        </p:txBody>
      </p:sp>
      <p:sp>
        <p:nvSpPr>
          <p:cNvPr id="95" name="Google Shape;95;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87350" algn="l" rtl="0">
              <a:spcBef>
                <a:spcPts val="0"/>
              </a:spcBef>
              <a:spcAft>
                <a:spcPts val="0"/>
              </a:spcAft>
              <a:buSzPts val="2500"/>
              <a:buChar char="●"/>
            </a:pPr>
            <a:r>
              <a:rPr lang="en"/>
              <a:t>Why is it that our callings in life tend to “sneak up” on us?</a:t>
            </a:r>
            <a:br>
              <a:rPr lang="en"/>
            </a:br>
            <a:endParaRPr/>
          </a:p>
          <a:p>
            <a:pPr marL="457200" lvl="0" indent="-387350" algn="l" rtl="0">
              <a:spcBef>
                <a:spcPts val="0"/>
              </a:spcBef>
              <a:spcAft>
                <a:spcPts val="0"/>
              </a:spcAft>
              <a:buSzPts val="2500"/>
              <a:buChar char="●"/>
            </a:pPr>
            <a:r>
              <a:rPr lang="en"/>
              <a:t>Why are we often blind to the connection between our passions in life and their “headwaters” in God?</a:t>
            </a:r>
            <a:br>
              <a:rPr lang="en"/>
            </a:br>
            <a:endParaRPr/>
          </a:p>
          <a:p>
            <a:pPr marL="457200" lvl="0" indent="-387350" algn="l" rtl="0">
              <a:spcBef>
                <a:spcPts val="0"/>
              </a:spcBef>
              <a:spcAft>
                <a:spcPts val="0"/>
              </a:spcAft>
              <a:buSzPts val="2500"/>
              <a:buChar char="●"/>
            </a:pPr>
            <a:r>
              <a:rPr lang="en"/>
              <a:t>When we discover more about our meaning and purpose in life, what impact does that make on our relationship with God, and why?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Scripture Discovery</a:t>
            </a:r>
            <a:endParaRPr/>
          </a:p>
        </p:txBody>
      </p:sp>
      <p:sp>
        <p:nvSpPr>
          <p:cNvPr id="101" name="Google Shape;101;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87350" algn="l" rtl="0">
              <a:spcBef>
                <a:spcPts val="0"/>
              </a:spcBef>
              <a:spcAft>
                <a:spcPts val="0"/>
              </a:spcAft>
              <a:buSzPts val="2500"/>
              <a:buChar char="●"/>
            </a:pPr>
            <a:r>
              <a:rPr lang="en"/>
              <a:t>How did Jesus help this person(s) discover their buried calling?</a:t>
            </a:r>
            <a:br>
              <a:rPr lang="en"/>
            </a:br>
            <a:endParaRPr/>
          </a:p>
          <a:p>
            <a:pPr marL="457200" lvl="0" indent="-387350" algn="l" rtl="0">
              <a:spcBef>
                <a:spcPts val="0"/>
              </a:spcBef>
              <a:spcAft>
                <a:spcPts val="0"/>
              </a:spcAft>
              <a:buSzPts val="2500"/>
              <a:buChar char="●"/>
            </a:pPr>
            <a:r>
              <a:rPr lang="en"/>
              <a:t>How did the “hard-wiring” of this person(s) connect to the calling that Jesus surfaced in them?</a:t>
            </a:r>
            <a:br>
              <a:rPr lang="en"/>
            </a:br>
            <a:endParaRPr/>
          </a:p>
          <a:p>
            <a:pPr marL="457200" lvl="0" indent="-387350" algn="l" rtl="0">
              <a:spcBef>
                <a:spcPts val="0"/>
              </a:spcBef>
              <a:spcAft>
                <a:spcPts val="0"/>
              </a:spcAft>
              <a:buSzPts val="2500"/>
              <a:buChar char="●"/>
            </a:pPr>
            <a:r>
              <a:rPr lang="en"/>
              <a:t>What did it take for the person(s) Jesus encountered to step into their calling? How is that similar to your own story of calling?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Question</a:t>
            </a:r>
            <a:endParaRPr/>
          </a:p>
        </p:txBody>
      </p:sp>
      <p:sp>
        <p:nvSpPr>
          <p:cNvPr id="107" name="Google Shape;107;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87350" algn="l" rtl="0">
              <a:spcBef>
                <a:spcPts val="0"/>
              </a:spcBef>
              <a:spcAft>
                <a:spcPts val="0"/>
              </a:spcAft>
              <a:buSzPts val="2500"/>
              <a:buChar char="●"/>
            </a:pPr>
            <a:r>
              <a:rPr lang="en"/>
              <a:t>What are the parts of your conversation that felt very true to you, or something important was noticed?</a:t>
            </a:r>
            <a:endParaRPr/>
          </a:p>
        </p:txBody>
      </p:sp>
    </p:spTree>
  </p:cSld>
  <p:clrMapOvr>
    <a:masterClrMapping/>
  </p:clrMapOvr>
</p:sld>
</file>

<file path=ppt/theme/theme1.xml><?xml version="1.0" encoding="utf-8"?>
<a:theme xmlns:a="http://schemas.openxmlformats.org/drawingml/2006/main" name="LMP THEME">
  <a:themeElements>
    <a:clrScheme name="Slate">
      <a:dk1>
        <a:srgbClr val="FFFFFF"/>
      </a:dk1>
      <a:lt1>
        <a:srgbClr val="3D3D3D"/>
      </a:lt1>
      <a:dk2>
        <a:srgbClr val="9E9E9E"/>
      </a:dk2>
      <a:lt2>
        <a:srgbClr val="E0E0E0"/>
      </a:lt2>
      <a:accent1>
        <a:srgbClr val="3D3D3D"/>
      </a:accent1>
      <a:accent2>
        <a:srgbClr val="3B8FAD"/>
      </a:accent2>
      <a:accent3>
        <a:srgbClr val="CACACA"/>
      </a:accent3>
      <a:accent4>
        <a:srgbClr val="E68825"/>
      </a:accent4>
      <a:accent5>
        <a:srgbClr val="FFCC00"/>
      </a:accent5>
      <a:accent6>
        <a:srgbClr val="F5F5F5"/>
      </a:accent6>
      <a:hlink>
        <a:srgbClr val="FFCC00"/>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274</Words>
  <Application>Microsoft Macintosh PowerPoint</Application>
  <PresentationFormat>On-screen Show (16:9)</PresentationFormat>
  <Paragraphs>15</Paragraphs>
  <Slides>7</Slides>
  <Notes>7</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Bebas Neue</vt:lpstr>
      <vt:lpstr>Average</vt:lpstr>
      <vt:lpstr>Open Sans</vt:lpstr>
      <vt:lpstr>Arial</vt:lpstr>
      <vt:lpstr>Oswald</vt:lpstr>
      <vt:lpstr>LMP THEME</vt:lpstr>
      <vt:lpstr>PowerPoint Presentation</vt:lpstr>
      <vt:lpstr>Story-Sharing (Pairs)</vt:lpstr>
      <vt:lpstr>Question</vt:lpstr>
      <vt:lpstr>PowerPoint Presentation</vt:lpstr>
      <vt:lpstr>Questions</vt:lpstr>
      <vt:lpstr>Scripture Discovery</vt:lpstr>
      <vt:lpstr>Question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Darrin Stoll</cp:lastModifiedBy>
  <cp:revision>3</cp:revision>
  <dcterms:modified xsi:type="dcterms:W3CDTF">2023-03-17T20:26:36Z</dcterms:modified>
</cp:coreProperties>
</file>