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Average"/>
      <p:regular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Oswald-regular.fntdata"/><Relationship Id="rId27" Type="http://schemas.openxmlformats.org/officeDocument/2006/relationships/font" Target="fonts/Averag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307ac58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307ac58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3029bb817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3029bb817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3029bb817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3029bb817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3029bb817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3029bb817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3029bb817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3029bb817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30712d291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30712d291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3029bb81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3029bb81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3029bb817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3029bb81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3029bb817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3029bb817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3029bb817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3029bb817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3029bb817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3029bb817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3029bb817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3029bb817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3029bb817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3029bb817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2274" y="4485000"/>
            <a:ext cx="1439452" cy="48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w IMG">
  <p:cSld name="SECTION_TITLE_AND_DESCRIPTION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25000" r="25000" t="0"/>
          <a:stretch/>
        </p:blipFill>
        <p:spPr>
          <a:xfrm>
            <a:off x="2100" y="0"/>
            <a:ext cx="4572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9" name="Google Shape;49;p1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rgbClr val="3D3D3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1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p1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800"/>
              <a:buChar char="●"/>
              <a:defRPr>
                <a:solidFill>
                  <a:srgbClr val="3D3D3D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3D3D3D"/>
                </a:solidFill>
              </a:defRPr>
            </a:lvl1pPr>
            <a:lvl2pPr lvl="1" rtl="0">
              <a:buNone/>
              <a:defRPr>
                <a:solidFill>
                  <a:srgbClr val="3D3D3D"/>
                </a:solidFill>
              </a:defRPr>
            </a:lvl2pPr>
            <a:lvl3pPr lvl="2" rtl="0">
              <a:buNone/>
              <a:defRPr>
                <a:solidFill>
                  <a:srgbClr val="3D3D3D"/>
                </a:solidFill>
              </a:defRPr>
            </a:lvl3pPr>
            <a:lvl4pPr lvl="3" rtl="0">
              <a:buNone/>
              <a:defRPr>
                <a:solidFill>
                  <a:srgbClr val="3D3D3D"/>
                </a:solidFill>
              </a:defRPr>
            </a:lvl4pPr>
            <a:lvl5pPr lvl="4" rtl="0">
              <a:buNone/>
              <a:defRPr>
                <a:solidFill>
                  <a:srgbClr val="3D3D3D"/>
                </a:solidFill>
              </a:defRPr>
            </a:lvl5pPr>
            <a:lvl6pPr lvl="5" rtl="0">
              <a:buNone/>
              <a:defRPr>
                <a:solidFill>
                  <a:srgbClr val="3D3D3D"/>
                </a:solidFill>
              </a:defRPr>
            </a:lvl6pPr>
            <a:lvl7pPr lvl="6" rtl="0">
              <a:buNone/>
              <a:defRPr>
                <a:solidFill>
                  <a:srgbClr val="3D3D3D"/>
                </a:solidFill>
              </a:defRPr>
            </a:lvl7pPr>
            <a:lvl8pPr lvl="7" rtl="0">
              <a:buNone/>
              <a:defRPr>
                <a:solidFill>
                  <a:srgbClr val="3D3D3D"/>
                </a:solidFill>
              </a:defRPr>
            </a:lvl8pPr>
            <a:lvl9pPr lvl="8" rtl="0">
              <a:buNone/>
              <a:defRPr>
                <a:solidFill>
                  <a:srgbClr val="3D3D3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 rotWithShape="1">
          <a:blip r:embed="rId3">
            <a:alphaModFix/>
          </a:blip>
          <a:srcRect b="10024" l="0" r="0" t="10032"/>
          <a:stretch/>
        </p:blipFill>
        <p:spPr>
          <a:xfrm>
            <a:off x="1549936" y="4477350"/>
            <a:ext cx="1476326" cy="39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rgbClr val="3B8FAD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II">
  <p:cSld name="MAIN_POIN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rgbClr val="3D3D3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10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10"/>
          <p:cNvSpPr txBox="1"/>
          <p:nvPr>
            <p:ph idx="1" type="subTitle"/>
          </p:nvPr>
        </p:nvSpPr>
        <p:spPr>
          <a:xfrm>
            <a:off x="265500" y="2876150"/>
            <a:ext cx="4045200" cy="741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800"/>
              <a:buChar char="●"/>
              <a:defRPr>
                <a:solidFill>
                  <a:srgbClr val="3D3D3D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rgbClr val="3D3D3D"/>
                </a:solidFill>
              </a:defRPr>
            </a:lvl1pPr>
            <a:lvl2pPr lvl="1">
              <a:buNone/>
              <a:defRPr>
                <a:solidFill>
                  <a:srgbClr val="3D3D3D"/>
                </a:solidFill>
              </a:defRPr>
            </a:lvl2pPr>
            <a:lvl3pPr lvl="2">
              <a:buNone/>
              <a:defRPr>
                <a:solidFill>
                  <a:srgbClr val="3D3D3D"/>
                </a:solidFill>
              </a:defRPr>
            </a:lvl3pPr>
            <a:lvl4pPr lvl="3">
              <a:buNone/>
              <a:defRPr>
                <a:solidFill>
                  <a:srgbClr val="3D3D3D"/>
                </a:solidFill>
              </a:defRPr>
            </a:lvl4pPr>
            <a:lvl5pPr lvl="4">
              <a:buNone/>
              <a:defRPr>
                <a:solidFill>
                  <a:srgbClr val="3D3D3D"/>
                </a:solidFill>
              </a:defRPr>
            </a:lvl5pPr>
            <a:lvl6pPr lvl="5">
              <a:buNone/>
              <a:defRPr>
                <a:solidFill>
                  <a:srgbClr val="3D3D3D"/>
                </a:solidFill>
              </a:defRPr>
            </a:lvl6pPr>
            <a:lvl7pPr lvl="6">
              <a:buNone/>
              <a:defRPr>
                <a:solidFill>
                  <a:srgbClr val="3D3D3D"/>
                </a:solidFill>
              </a:defRPr>
            </a:lvl7pPr>
            <a:lvl8pPr lvl="7">
              <a:buNone/>
              <a:defRPr>
                <a:solidFill>
                  <a:srgbClr val="3D3D3D"/>
                </a:solidFill>
              </a:defRPr>
            </a:lvl8pPr>
            <a:lvl9pPr lvl="8">
              <a:buNone/>
              <a:defRPr>
                <a:solidFill>
                  <a:srgbClr val="3D3D3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rgbClr val="3B8FA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1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Medium"/>
              <a:buChar char="●"/>
              <a:defRPr sz="18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○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■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●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○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■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●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○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Medium"/>
              <a:buChar char="■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6675" y="2567569"/>
            <a:ext cx="6310651" cy="1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6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" name="Google Shape;86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21"/>
          <p:cNvSpPr txBox="1"/>
          <p:nvPr>
            <p:ph idx="1" type="subTitle"/>
          </p:nvPr>
        </p:nvSpPr>
        <p:spPr>
          <a:xfrm>
            <a:off x="265500" y="2876150"/>
            <a:ext cx="40452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4" name="Google Shape;10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6" name="Google Shape;116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urth Soil">
  <a:themeElements>
    <a:clrScheme name="Slate">
      <a:dk1>
        <a:srgbClr val="FFFFFF"/>
      </a:dk1>
      <a:lt1>
        <a:srgbClr val="3D3D3D"/>
      </a:lt1>
      <a:dk2>
        <a:srgbClr val="9E9E9E"/>
      </a:dk2>
      <a:lt2>
        <a:srgbClr val="E0E0E0"/>
      </a:lt2>
      <a:accent1>
        <a:srgbClr val="3D3D3D"/>
      </a:accent1>
      <a:accent2>
        <a:srgbClr val="3B8FAD"/>
      </a:accent2>
      <a:accent3>
        <a:srgbClr val="CACACA"/>
      </a:accent3>
      <a:accent4>
        <a:srgbClr val="E68825"/>
      </a:accent4>
      <a:accent5>
        <a:srgbClr val="FFCC00"/>
      </a:accent5>
      <a:accent6>
        <a:srgbClr val="F5F5F5"/>
      </a:accent6>
      <a:hlink>
        <a:srgbClr val="FFCC00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