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6" r:id="rId5"/>
    <p:sldId id="257" r:id="rId6"/>
    <p:sldId id="268" r:id="rId7"/>
  </p:sldIdLst>
  <p:sldSz cx="18288000" cy="10287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Montserrat" pitchFamily="2" charset="77"/>
      <p:regular r:id="rId12"/>
      <p:bold r:id="rId13"/>
      <p:italic r:id="rId14"/>
      <p:boldItalic r:id="rId15"/>
    </p:embeddedFont>
    <p:embeddedFont>
      <p:font typeface="Open Sauce Light" pitchFamily="2" charset="77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4D60"/>
    <a:srgbClr val="183945"/>
    <a:srgbClr val="2B7595"/>
    <a:srgbClr val="3B8FAD"/>
    <a:srgbClr val="0B4047"/>
    <a:srgbClr val="092B30"/>
    <a:srgbClr val="0B4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422" autoAdjust="0"/>
  </p:normalViewPr>
  <p:slideViewPr>
    <p:cSldViewPr>
      <p:cViewPr varScale="1">
        <p:scale>
          <a:sx n="80" d="100"/>
          <a:sy n="80" d="100"/>
        </p:scale>
        <p:origin x="73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969" r="29738"/>
          <a:stretch>
            <a:fillRect/>
          </a:stretch>
        </p:blipFill>
        <p:spPr>
          <a:xfrm>
            <a:off x="14322819" y="449031"/>
            <a:ext cx="3612205" cy="938893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/>
          <a:srcRect l="26199" r="33374"/>
          <a:stretch>
            <a:fillRect/>
          </a:stretch>
        </p:blipFill>
        <p:spPr>
          <a:xfrm>
            <a:off x="11822753" y="1139825"/>
            <a:ext cx="4941516" cy="8118475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AD3895C-A1A9-5BC4-9B0D-EAF2C8D17C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74605"/>
            <a:ext cx="6591300" cy="63377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2" y="2754507"/>
            <a:ext cx="17259298" cy="3869268"/>
            <a:chOff x="1" y="0"/>
            <a:chExt cx="10336628" cy="5159023"/>
          </a:xfrm>
        </p:grpSpPr>
        <p:sp>
          <p:nvSpPr>
            <p:cNvPr id="3" name="TextBox 3"/>
            <p:cNvSpPr txBox="1"/>
            <p:nvPr/>
          </p:nvSpPr>
          <p:spPr>
            <a:xfrm>
              <a:off x="195464" y="0"/>
              <a:ext cx="10141165" cy="104336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6599"/>
                </a:lnSpc>
              </a:pPr>
              <a:r>
                <a:rPr lang="en-US" sz="4800" b="1" dirty="0">
                  <a:solidFill>
                    <a:srgbClr val="FFFFFF"/>
                  </a:solidFill>
                  <a:latin typeface="Montserrat" pitchFamily="2" charset="77"/>
                </a:rPr>
                <a:t>Why we are here…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" y="1264966"/>
              <a:ext cx="8921903" cy="389405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377826" lvl="1">
                <a:lnSpc>
                  <a:spcPts val="4550"/>
                </a:lnSpc>
              </a:pPr>
              <a:r>
                <a:rPr lang="en-US" sz="3600" b="1" i="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This is a group of people building community around a shared desire—the desire to nurture our own faith lives and the faith lives of the children we love. I am not an expert, but a co-explorer. My hope is that throughout our sessions we will encourage each other by sharing from our own experience rather than offering advice or judgment.”</a:t>
              </a:r>
              <a:endParaRPr lang="en-US" sz="3500" dirty="0">
                <a:solidFill>
                  <a:schemeClr val="bg1"/>
                </a:solidFill>
                <a:latin typeface="Open Sauce Light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874492" y="1028700"/>
            <a:ext cx="10539015" cy="1725807"/>
            <a:chOff x="0" y="0"/>
            <a:chExt cx="14052020" cy="2301075"/>
          </a:xfrm>
        </p:grpSpPr>
        <p:sp>
          <p:nvSpPr>
            <p:cNvPr id="9" name="TextBox 9"/>
            <p:cNvSpPr txBox="1"/>
            <p:nvPr/>
          </p:nvSpPr>
          <p:spPr>
            <a:xfrm>
              <a:off x="0" y="0"/>
              <a:ext cx="14052020" cy="14097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399"/>
                </a:lnSpc>
              </a:pPr>
              <a:r>
                <a:rPr lang="en-US" sz="6999" b="1" dirty="0">
                  <a:solidFill>
                    <a:srgbClr val="FFFFFF"/>
                  </a:solidFill>
                  <a:latin typeface="Montserrat" pitchFamily="2" charset="77"/>
                </a:rPr>
                <a:t>Expectations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1569767"/>
              <a:ext cx="13786299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969" r="29738"/>
          <a:stretch>
            <a:fillRect/>
          </a:stretch>
        </p:blipFill>
        <p:spPr>
          <a:xfrm>
            <a:off x="14322819" y="449031"/>
            <a:ext cx="3612205" cy="938893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/>
          <a:srcRect l="26199" r="33374"/>
          <a:stretch>
            <a:fillRect/>
          </a:stretch>
        </p:blipFill>
        <p:spPr>
          <a:xfrm>
            <a:off x="11822753" y="1139825"/>
            <a:ext cx="4941516" cy="8118475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7B6BAE99-EE29-C91F-E4DD-B0D8075B00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74605"/>
            <a:ext cx="6591300" cy="633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26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5da4eb-4ec2-4191-947a-29d0c6a0ccda" xsi:nil="true"/>
    <lcf76f155ced4ddcb4097134ff3c332f xmlns="a93eae8d-6dd4-4175-89e0-b84b91fa0c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9A39D7FADC245B1CFF2BAA721C484" ma:contentTypeVersion="16" ma:contentTypeDescription="Create a new document." ma:contentTypeScope="" ma:versionID="bb3b2000dcb860a4b7058fb0ed8b1c6d">
  <xsd:schema xmlns:xsd="http://www.w3.org/2001/XMLSchema" xmlns:xs="http://www.w3.org/2001/XMLSchema" xmlns:p="http://schemas.microsoft.com/office/2006/metadata/properties" xmlns:ns2="a93eae8d-6dd4-4175-89e0-b84b91fa0cbc" xmlns:ns3="bc5da4eb-4ec2-4191-947a-29d0c6a0ccda" targetNamespace="http://schemas.microsoft.com/office/2006/metadata/properties" ma:root="true" ma:fieldsID="75479fb653edbb03f32f5a28987fc3fa" ns2:_="" ns3:_="">
    <xsd:import namespace="a93eae8d-6dd4-4175-89e0-b84b91fa0cbc"/>
    <xsd:import namespace="bc5da4eb-4ec2-4191-947a-29d0c6a0cc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3eae8d-6dd4-4175-89e0-b84b91fa0c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402c1f-e8e8-4008-8e47-e35fd726df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5da4eb-4ec2-4191-947a-29d0c6a0ccd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56a87f-2d65-48d6-96fd-24aa18cf5ba2}" ma:internalName="TaxCatchAll" ma:showField="CatchAllData" ma:web="bc5da4eb-4ec2-4191-947a-29d0c6a0cc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53B691-2FB0-4B01-9522-D9048BBC4420}">
  <ds:schemaRefs>
    <ds:schemaRef ds:uri="http://schemas.microsoft.com/office/2006/metadata/properties"/>
    <ds:schemaRef ds:uri="http://schemas.microsoft.com/office/infopath/2007/PartnerControls"/>
    <ds:schemaRef ds:uri="bc5da4eb-4ec2-4191-947a-29d0c6a0ccda"/>
    <ds:schemaRef ds:uri="a93eae8d-6dd4-4175-89e0-b84b91fa0cbc"/>
  </ds:schemaRefs>
</ds:datastoreItem>
</file>

<file path=customXml/itemProps2.xml><?xml version="1.0" encoding="utf-8"?>
<ds:datastoreItem xmlns:ds="http://schemas.openxmlformats.org/officeDocument/2006/customXml" ds:itemID="{2B5B7246-D5F9-47AF-A365-7B8A6BADFA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3eae8d-6dd4-4175-89e0-b84b91fa0cbc"/>
    <ds:schemaRef ds:uri="bc5da4eb-4ec2-4191-947a-29d0c6a0cc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146E1A-5E28-4453-B7E0-FA72B4EE15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72</Words>
  <Application>Microsoft Macintosh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Montserrat</vt:lpstr>
      <vt:lpstr>Calibri</vt:lpstr>
      <vt:lpstr>Arial</vt:lpstr>
      <vt:lpstr>Open Sauce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Vibrant Faith Curriculum: Practical Tools for Raising Faithful Kids</dc:title>
  <cp:lastModifiedBy>Darrin Stoll</cp:lastModifiedBy>
  <cp:revision>7</cp:revision>
  <dcterms:created xsi:type="dcterms:W3CDTF">2006-08-16T00:00:00Z</dcterms:created>
  <dcterms:modified xsi:type="dcterms:W3CDTF">2023-05-18T16:40:15Z</dcterms:modified>
  <dc:identifier>DAFAxuijWwI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0x010100B199A39D7FADC245B1CFF2BAA721C484</vt:lpwstr>
  </property>
</Properties>
</file>