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Bebas Neue"/>
      <p:regular r:id="rId11"/>
    </p:embeddedFont>
    <p:embeddedFont>
      <p:font typeface="Average"/>
      <p:regular r:id="rId12"/>
    </p:embeddedFont>
    <p:embeddedFont>
      <p:font typeface="Oswald"/>
      <p:regular r:id="rId13"/>
      <p:bold r:id="rId14"/>
    </p:embeddedFont>
    <p:embeddedFont>
      <p:font typeface="Open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19" roundtripDataSignature="AMtx7mj7BB6bX7X6TgKSP+fZvfd5uoGMw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font" Target="fonts/Oswald-regular.fntdata"/><Relationship Id="rId18" Type="http://schemas.openxmlformats.org/officeDocument/2006/relationships/font" Target="fonts/OpenSans-boldItalic.fntdata"/><Relationship Id="rId8" Type="http://schemas.openxmlformats.org/officeDocument/2006/relationships/slide" Target="slides/slide3.xml"/><Relationship Id="rId3" Type="http://schemas.openxmlformats.org/officeDocument/2006/relationships/presProps" Target="presProps.xml"/><Relationship Id="rId21" Type="http://schemas.openxmlformats.org/officeDocument/2006/relationships/customXml" Target="../customXml/item2.xml"/><Relationship Id="rId12" Type="http://schemas.openxmlformats.org/officeDocument/2006/relationships/font" Target="fonts/Average-regular.fntdata"/><Relationship Id="rId17" Type="http://schemas.openxmlformats.org/officeDocument/2006/relationships/font" Target="fonts/OpenSans-italic.fntdata"/><Relationship Id="rId7" Type="http://schemas.openxmlformats.org/officeDocument/2006/relationships/slide" Target="slides/slide2.xml"/><Relationship Id="rId2" Type="http://schemas.openxmlformats.org/officeDocument/2006/relationships/viewProps" Target="viewProps.xml"/><Relationship Id="rId16" Type="http://schemas.openxmlformats.org/officeDocument/2006/relationships/font" Target="fonts/OpenSans-bold.fntdata"/><Relationship Id="rId20" Type="http://schemas.openxmlformats.org/officeDocument/2006/relationships/customXml" Target="../customXml/item1.xml"/><Relationship Id="rId11" Type="http://schemas.openxmlformats.org/officeDocument/2006/relationships/font" Target="fonts/BebasNeue-regular.fntdata"/><Relationship Id="rId1" Type="http://schemas.openxmlformats.org/officeDocument/2006/relationships/theme" Target="theme/theme2.xml"/><Relationship Id="rId6" Type="http://schemas.openxmlformats.org/officeDocument/2006/relationships/slide" Target="slides/slide1.xml"/><Relationship Id="rId15" Type="http://schemas.openxmlformats.org/officeDocument/2006/relationships/font" Target="fonts/OpenSans-regular.fntdata"/><Relationship Id="rId5" Type="http://schemas.openxmlformats.org/officeDocument/2006/relationships/notesMaster" Target="notesMasters/notesMaster1.xml"/><Relationship Id="rId10" Type="http://schemas.openxmlformats.org/officeDocument/2006/relationships/slide" Target="slides/slide5.xml"/><Relationship Id="rId19"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Oswald-bold.fntdata"/><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 name="Google Shape;69;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0" name="Google Shape;70;p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 name="Google Shape;75;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3" name="Google Shape;8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1" name="Google Shape;9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8" name="Google Shape;98;p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blipFill>
          <a:blip r:embed="rId2">
            <a:alphaModFix/>
          </a:blip>
          <a:stretch>
            <a:fillRect/>
          </a:stretch>
        </a:blipFill>
      </p:bgPr>
    </p:bg>
    <p:spTree>
      <p:nvGrpSpPr>
        <p:cNvPr id="13" name="Shape 13"/>
        <p:cNvGrpSpPr/>
        <p:nvPr/>
      </p:nvGrpSpPr>
      <p:grpSpPr>
        <a:xfrm>
          <a:off x="0" y="0"/>
          <a:ext cx="0" cy="0"/>
          <a:chOff x="0" y="0"/>
          <a:chExt cx="0" cy="0"/>
        </a:xfrm>
      </p:grpSpPr>
      <p:sp>
        <p:nvSpPr>
          <p:cNvPr id="14" name="Google Shape;14;g22eaf85965b_0_62"/>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pic>
        <p:nvPicPr>
          <p:cNvPr id="15" name="Google Shape;15;g22eaf85965b_0_62"/>
          <p:cNvPicPr preferRelativeResize="0"/>
          <p:nvPr/>
        </p:nvPicPr>
        <p:blipFill>
          <a:blip r:embed="rId3">
            <a:alphaModFix/>
          </a:blip>
          <a:stretch>
            <a:fillRect/>
          </a:stretch>
        </p:blipFill>
        <p:spPr>
          <a:xfrm>
            <a:off x="295775" y="4485028"/>
            <a:ext cx="1141796" cy="3936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bg>
      <p:bgPr>
        <a:blipFill>
          <a:blip r:embed="rId2">
            <a:alphaModFix/>
          </a:blip>
          <a:stretch>
            <a:fillRect/>
          </a:stretch>
        </a:blipFill>
      </p:bgPr>
    </p:bg>
    <p:spTree>
      <p:nvGrpSpPr>
        <p:cNvPr id="54" name="Shape 54"/>
        <p:cNvGrpSpPr/>
        <p:nvPr/>
      </p:nvGrpSpPr>
      <p:grpSpPr>
        <a:xfrm>
          <a:off x="0" y="0"/>
          <a:ext cx="0" cy="0"/>
          <a:chOff x="0" y="0"/>
          <a:chExt cx="0" cy="0"/>
        </a:xfrm>
      </p:grpSpPr>
      <p:sp>
        <p:nvSpPr>
          <p:cNvPr id="55" name="Google Shape;55;g22eaf85965b_0_103"/>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56" name="Google Shape;56;g22eaf85965b_0_103"/>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bg>
      <p:bgPr>
        <a:blipFill>
          <a:blip r:embed="rId2">
            <a:alphaModFix/>
          </a:blip>
          <a:stretch>
            <a:fillRect/>
          </a:stretch>
        </a:blipFill>
      </p:bgPr>
    </p:bg>
    <p:spTree>
      <p:nvGrpSpPr>
        <p:cNvPr id="57" name="Shape 57"/>
        <p:cNvGrpSpPr/>
        <p:nvPr/>
      </p:nvGrpSpPr>
      <p:grpSpPr>
        <a:xfrm>
          <a:off x="0" y="0"/>
          <a:ext cx="0" cy="0"/>
          <a:chOff x="0" y="0"/>
          <a:chExt cx="0" cy="0"/>
        </a:xfrm>
      </p:grpSpPr>
      <p:sp>
        <p:nvSpPr>
          <p:cNvPr id="58" name="Google Shape;58;g22eaf85965b_0_106"/>
          <p:cNvSpPr txBox="1"/>
          <p:nvPr>
            <p:ph type="title"/>
          </p:nvPr>
        </p:nvSpPr>
        <p:spPr>
          <a:xfrm>
            <a:off x="311700" y="1255275"/>
            <a:ext cx="8520600" cy="1890600"/>
          </a:xfrm>
          <a:prstGeom prst="rect">
            <a:avLst/>
          </a:prstGeom>
          <a:noFill/>
          <a:ln>
            <a:noFill/>
          </a:ln>
        </p:spPr>
        <p:txBody>
          <a:bodyPr anchorCtr="0" anchor="b" bIns="91425" lIns="91425" spcFirstLastPara="1" rIns="91425" wrap="square" tIns="91425">
            <a:normAutofit/>
          </a:bodyPr>
          <a:lstStyle>
            <a:lvl1pPr lvl="0" algn="ctr">
              <a:lnSpc>
                <a:spcPct val="70000"/>
              </a:lnSpc>
              <a:spcBef>
                <a:spcPts val="0"/>
              </a:spcBef>
              <a:spcAft>
                <a:spcPts val="0"/>
              </a:spcAft>
              <a:buClr>
                <a:schemeClr val="accent4"/>
              </a:buClr>
              <a:buSzPts val="12000"/>
              <a:buNone/>
              <a:defRPr sz="12000">
                <a:solidFill>
                  <a:schemeClr val="accent4"/>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p:txBody>
      </p:sp>
      <p:sp>
        <p:nvSpPr>
          <p:cNvPr id="59" name="Google Shape;59;g22eaf85965b_0_106"/>
          <p:cNvSpPr txBox="1"/>
          <p:nvPr>
            <p:ph idx="1" type="body"/>
          </p:nvPr>
        </p:nvSpPr>
        <p:spPr>
          <a:xfrm>
            <a:off x="311700" y="32284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60" name="Google Shape;60;g22eaf85965b_0_106"/>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blipFill>
          <a:blip r:embed="rId2">
            <a:alphaModFix/>
          </a:blip>
          <a:stretch>
            <a:fillRect/>
          </a:stretch>
        </a:blipFill>
      </p:bgPr>
    </p:bg>
    <p:spTree>
      <p:nvGrpSpPr>
        <p:cNvPr id="61" name="Shape 61"/>
        <p:cNvGrpSpPr/>
        <p:nvPr/>
      </p:nvGrpSpPr>
      <p:grpSpPr>
        <a:xfrm>
          <a:off x="0" y="0"/>
          <a:ext cx="0" cy="0"/>
          <a:chOff x="0" y="0"/>
          <a:chExt cx="0" cy="0"/>
        </a:xfrm>
      </p:grpSpPr>
      <p:sp>
        <p:nvSpPr>
          <p:cNvPr id="62" name="Google Shape;62;g22eaf85965b_0_110"/>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p:cSld name="BLANK_1">
    <p:bg>
      <p:bgPr>
        <a:blipFill>
          <a:blip r:embed="rId2">
            <a:alphaModFix/>
          </a:blip>
          <a:stretch>
            <a:fillRect/>
          </a:stretch>
        </a:blipFill>
      </p:bgPr>
    </p:bg>
    <p:spTree>
      <p:nvGrpSpPr>
        <p:cNvPr id="63" name="Shape 63"/>
        <p:cNvGrpSpPr/>
        <p:nvPr/>
      </p:nvGrpSpPr>
      <p:grpSpPr>
        <a:xfrm>
          <a:off x="0" y="0"/>
          <a:ext cx="0" cy="0"/>
          <a:chOff x="0" y="0"/>
          <a:chExt cx="0" cy="0"/>
        </a:xfrm>
      </p:grpSpPr>
      <p:sp>
        <p:nvSpPr>
          <p:cNvPr id="64" name="Google Shape;64;g22eaf85965b_0_112"/>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rt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
        <p:nvSpPr>
          <p:cNvPr id="65" name="Google Shape;65;g22eaf85965b_0_112"/>
          <p:cNvSpPr txBox="1"/>
          <p:nvPr/>
        </p:nvSpPr>
        <p:spPr>
          <a:xfrm>
            <a:off x="402150" y="4236800"/>
            <a:ext cx="83397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sz="4000">
              <a:solidFill>
                <a:schemeClr val="accent5"/>
              </a:solidFill>
              <a:latin typeface="Bebas Neue"/>
              <a:ea typeface="Bebas Neue"/>
              <a:cs typeface="Bebas Neue"/>
              <a:sym typeface="Bebas Neue"/>
            </a:endParaRPr>
          </a:p>
        </p:txBody>
      </p:sp>
      <p:sp>
        <p:nvSpPr>
          <p:cNvPr id="66" name="Google Shape;66;g22eaf85965b_0_112"/>
          <p:cNvSpPr txBox="1"/>
          <p:nvPr>
            <p:ph type="title"/>
          </p:nvPr>
        </p:nvSpPr>
        <p:spPr>
          <a:xfrm>
            <a:off x="311700" y="4424525"/>
            <a:ext cx="8520600" cy="572700"/>
          </a:xfrm>
          <a:prstGeom prst="rect">
            <a:avLst/>
          </a:prstGeom>
          <a:noFill/>
          <a:ln>
            <a:noFill/>
          </a:ln>
        </p:spPr>
        <p:txBody>
          <a:bodyPr anchorCtr="0" anchor="t" bIns="91425" lIns="91425" spcFirstLastPara="1" rIns="91425" wrap="square" tIns="91425">
            <a:normAutofit/>
          </a:bodyPr>
          <a:lstStyle>
            <a:lvl1pPr lvl="0" rtl="0" algn="ctr">
              <a:lnSpc>
                <a:spcPct val="70000"/>
              </a:lnSpc>
              <a:spcBef>
                <a:spcPts val="0"/>
              </a:spcBef>
              <a:spcAft>
                <a:spcPts val="0"/>
              </a:spcAft>
              <a:buClr>
                <a:schemeClr val="accent4"/>
              </a:buClr>
              <a:buSzPts val="3000"/>
              <a:buNone/>
              <a:defRPr>
                <a:solidFill>
                  <a:schemeClr val="accent4"/>
                </a:solidFill>
              </a:defRPr>
            </a:lvl1pPr>
            <a:lvl2pPr lvl="1" rtl="0" algn="l">
              <a:lnSpc>
                <a:spcPct val="100000"/>
              </a:lnSpc>
              <a:spcBef>
                <a:spcPts val="0"/>
              </a:spcBef>
              <a:spcAft>
                <a:spcPts val="0"/>
              </a:spcAft>
              <a:buSzPts val="3000"/>
              <a:buNone/>
              <a:defRPr/>
            </a:lvl2pPr>
            <a:lvl3pPr lvl="2" rtl="0" algn="l">
              <a:lnSpc>
                <a:spcPct val="100000"/>
              </a:lnSpc>
              <a:spcBef>
                <a:spcPts val="0"/>
              </a:spcBef>
              <a:spcAft>
                <a:spcPts val="0"/>
              </a:spcAft>
              <a:buSzPts val="3000"/>
              <a:buNone/>
              <a:defRPr/>
            </a:lvl3pPr>
            <a:lvl4pPr lvl="3" rtl="0" algn="l">
              <a:lnSpc>
                <a:spcPct val="100000"/>
              </a:lnSpc>
              <a:spcBef>
                <a:spcPts val="0"/>
              </a:spcBef>
              <a:spcAft>
                <a:spcPts val="0"/>
              </a:spcAft>
              <a:buSzPts val="3000"/>
              <a:buNone/>
              <a:defRPr/>
            </a:lvl4pPr>
            <a:lvl5pPr lvl="4" rtl="0" algn="l">
              <a:lnSpc>
                <a:spcPct val="100000"/>
              </a:lnSpc>
              <a:spcBef>
                <a:spcPts val="0"/>
              </a:spcBef>
              <a:spcAft>
                <a:spcPts val="0"/>
              </a:spcAft>
              <a:buSzPts val="3000"/>
              <a:buNone/>
              <a:defRPr/>
            </a:lvl5pPr>
            <a:lvl6pPr lvl="5" rtl="0" algn="l">
              <a:lnSpc>
                <a:spcPct val="100000"/>
              </a:lnSpc>
              <a:spcBef>
                <a:spcPts val="0"/>
              </a:spcBef>
              <a:spcAft>
                <a:spcPts val="0"/>
              </a:spcAft>
              <a:buSzPts val="3000"/>
              <a:buNone/>
              <a:defRPr/>
            </a:lvl6pPr>
            <a:lvl7pPr lvl="6" rtl="0" algn="l">
              <a:lnSpc>
                <a:spcPct val="100000"/>
              </a:lnSpc>
              <a:spcBef>
                <a:spcPts val="0"/>
              </a:spcBef>
              <a:spcAft>
                <a:spcPts val="0"/>
              </a:spcAft>
              <a:buSzPts val="3000"/>
              <a:buNone/>
              <a:defRPr/>
            </a:lvl7pPr>
            <a:lvl8pPr lvl="7" rtl="0" algn="l">
              <a:lnSpc>
                <a:spcPct val="100000"/>
              </a:lnSpc>
              <a:spcBef>
                <a:spcPts val="0"/>
              </a:spcBef>
              <a:spcAft>
                <a:spcPts val="0"/>
              </a:spcAft>
              <a:buSzPts val="3000"/>
              <a:buNone/>
              <a:defRPr/>
            </a:lvl8pPr>
            <a:lvl9pPr lvl="8" rtl="0" algn="l">
              <a:lnSpc>
                <a:spcPct val="100000"/>
              </a:lnSpc>
              <a:spcBef>
                <a:spcPts val="0"/>
              </a:spcBef>
              <a:spcAft>
                <a:spcPts val="0"/>
              </a:spcAft>
              <a:buSzPts val="30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blipFill>
          <a:blip r:embed="rId2">
            <a:alphaModFix/>
          </a:blip>
          <a:stretch>
            <a:fillRect/>
          </a:stretch>
        </a:blipFill>
      </p:bgPr>
    </p:bg>
    <p:spTree>
      <p:nvGrpSpPr>
        <p:cNvPr id="16" name="Shape 16"/>
        <p:cNvGrpSpPr/>
        <p:nvPr/>
      </p:nvGrpSpPr>
      <p:grpSpPr>
        <a:xfrm>
          <a:off x="0" y="0"/>
          <a:ext cx="0" cy="0"/>
          <a:chOff x="0" y="0"/>
          <a:chExt cx="0" cy="0"/>
        </a:xfrm>
      </p:grpSpPr>
      <p:sp>
        <p:nvSpPr>
          <p:cNvPr id="17" name="Google Shape;17;g22eaf85965b_0_65"/>
          <p:cNvSpPr txBox="1"/>
          <p:nvPr>
            <p:ph type="title"/>
          </p:nvPr>
        </p:nvSpPr>
        <p:spPr>
          <a:xfrm>
            <a:off x="671250" y="2141250"/>
            <a:ext cx="7852200" cy="861000"/>
          </a:xfrm>
          <a:prstGeom prst="rect">
            <a:avLst/>
          </a:prstGeom>
          <a:noFill/>
          <a:ln>
            <a:noFill/>
          </a:ln>
        </p:spPr>
        <p:txBody>
          <a:bodyPr anchorCtr="0" anchor="ctr" bIns="91425" lIns="91425" spcFirstLastPara="1" rIns="91425" wrap="square" tIns="91425">
            <a:normAutofit/>
          </a:bodyPr>
          <a:lstStyle>
            <a:lvl1pPr lvl="0" algn="ctr">
              <a:lnSpc>
                <a:spcPct val="7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8" name="Google Shape;18;g22eaf85965b_0_65"/>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blipFill>
          <a:blip r:embed="rId2">
            <a:alphaModFix/>
          </a:blip>
          <a:stretch>
            <a:fillRect/>
          </a:stretch>
        </a:blipFill>
      </p:bgPr>
    </p:bg>
    <p:spTree>
      <p:nvGrpSpPr>
        <p:cNvPr id="19" name="Shape 19"/>
        <p:cNvGrpSpPr/>
        <p:nvPr/>
      </p:nvGrpSpPr>
      <p:grpSpPr>
        <a:xfrm>
          <a:off x="0" y="0"/>
          <a:ext cx="0" cy="0"/>
          <a:chOff x="0" y="0"/>
          <a:chExt cx="0" cy="0"/>
        </a:xfrm>
      </p:grpSpPr>
      <p:sp>
        <p:nvSpPr>
          <p:cNvPr id="20" name="Google Shape;20;g22eaf85965b_0_6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70000"/>
              </a:lnSpc>
              <a:spcBef>
                <a:spcPts val="0"/>
              </a:spcBef>
              <a:spcAft>
                <a:spcPts val="0"/>
              </a:spcAft>
              <a:buClr>
                <a:schemeClr val="accent4"/>
              </a:buClr>
              <a:buSzPts val="4200"/>
              <a:buNone/>
              <a:defRPr sz="4200">
                <a:solidFill>
                  <a:schemeClr val="accent4"/>
                </a:solidFill>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1" name="Google Shape;21;g22eaf85965b_0_6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87350" lvl="0" marL="457200" algn="l">
              <a:lnSpc>
                <a:spcPct val="100000"/>
              </a:lnSpc>
              <a:spcBef>
                <a:spcPts val="0"/>
              </a:spcBef>
              <a:spcAft>
                <a:spcPts val="0"/>
              </a:spcAft>
              <a:buSzPts val="2500"/>
              <a:buChar char="●"/>
              <a:defRPr sz="2500"/>
            </a:lvl1pPr>
            <a:lvl2pPr indent="-355600" lvl="1" marL="914400" algn="l">
              <a:lnSpc>
                <a:spcPct val="115000"/>
              </a:lnSpc>
              <a:spcBef>
                <a:spcPts val="0"/>
              </a:spcBef>
              <a:spcAft>
                <a:spcPts val="0"/>
              </a:spcAft>
              <a:buSzPts val="2000"/>
              <a:buChar char="○"/>
              <a:defRPr sz="2000"/>
            </a:lvl2pPr>
            <a:lvl3pPr indent="-355600" lvl="2" marL="1371600" algn="l">
              <a:lnSpc>
                <a:spcPct val="115000"/>
              </a:lnSpc>
              <a:spcBef>
                <a:spcPts val="0"/>
              </a:spcBef>
              <a:spcAft>
                <a:spcPts val="0"/>
              </a:spcAft>
              <a:buSzPts val="2000"/>
              <a:buChar char="■"/>
              <a:defRPr sz="2000"/>
            </a:lvl3pPr>
            <a:lvl4pPr indent="-355600" lvl="3" marL="1828800" algn="l">
              <a:lnSpc>
                <a:spcPct val="115000"/>
              </a:lnSpc>
              <a:spcBef>
                <a:spcPts val="0"/>
              </a:spcBef>
              <a:spcAft>
                <a:spcPts val="0"/>
              </a:spcAft>
              <a:buSzPts val="2000"/>
              <a:buChar char="●"/>
              <a:defRPr sz="2000"/>
            </a:lvl4pPr>
            <a:lvl5pPr indent="-355600" lvl="4" marL="2286000" algn="l">
              <a:lnSpc>
                <a:spcPct val="115000"/>
              </a:lnSpc>
              <a:spcBef>
                <a:spcPts val="0"/>
              </a:spcBef>
              <a:spcAft>
                <a:spcPts val="0"/>
              </a:spcAft>
              <a:buSzPts val="2000"/>
              <a:buChar char="○"/>
              <a:defRPr sz="2000"/>
            </a:lvl5pPr>
            <a:lvl6pPr indent="-355600" lvl="5" marL="2743200" algn="l">
              <a:lnSpc>
                <a:spcPct val="115000"/>
              </a:lnSpc>
              <a:spcBef>
                <a:spcPts val="0"/>
              </a:spcBef>
              <a:spcAft>
                <a:spcPts val="0"/>
              </a:spcAft>
              <a:buSzPts val="2000"/>
              <a:buChar char="■"/>
              <a:defRPr sz="2000"/>
            </a:lvl6pPr>
            <a:lvl7pPr indent="-355600" lvl="6" marL="3200400" algn="l">
              <a:lnSpc>
                <a:spcPct val="115000"/>
              </a:lnSpc>
              <a:spcBef>
                <a:spcPts val="0"/>
              </a:spcBef>
              <a:spcAft>
                <a:spcPts val="0"/>
              </a:spcAft>
              <a:buSzPts val="2000"/>
              <a:buChar char="●"/>
              <a:defRPr sz="2000"/>
            </a:lvl7pPr>
            <a:lvl8pPr indent="-355600" lvl="7" marL="3657600" algn="l">
              <a:lnSpc>
                <a:spcPct val="115000"/>
              </a:lnSpc>
              <a:spcBef>
                <a:spcPts val="0"/>
              </a:spcBef>
              <a:spcAft>
                <a:spcPts val="0"/>
              </a:spcAft>
              <a:buSzPts val="2000"/>
              <a:buChar char="○"/>
              <a:defRPr sz="2000"/>
            </a:lvl8pPr>
            <a:lvl9pPr indent="-355600" lvl="8" marL="4114800" algn="l">
              <a:lnSpc>
                <a:spcPct val="115000"/>
              </a:lnSpc>
              <a:spcBef>
                <a:spcPts val="0"/>
              </a:spcBef>
              <a:spcAft>
                <a:spcPts val="0"/>
              </a:spcAft>
              <a:buSzPts val="2000"/>
              <a:buChar char="■"/>
              <a:defRPr sz="2000"/>
            </a:lvl9pPr>
          </a:lstStyle>
          <a:p/>
        </p:txBody>
      </p:sp>
      <p:sp>
        <p:nvSpPr>
          <p:cNvPr id="22" name="Google Shape;22;g22eaf85965b_0_68"/>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g22eaf85965b_0_7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70000"/>
              </a:lnSpc>
              <a:spcBef>
                <a:spcPts val="0"/>
              </a:spcBef>
              <a:spcAft>
                <a:spcPts val="0"/>
              </a:spcAft>
              <a:buClr>
                <a:schemeClr val="accent4"/>
              </a:buClr>
              <a:buSzPts val="3000"/>
              <a:buNone/>
              <a:defRPr>
                <a:solidFill>
                  <a:schemeClr val="accent4"/>
                </a:solidFill>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5" name="Google Shape;25;g22eaf85965b_0_72"/>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6" name="Google Shape;26;g22eaf85965b_0_72"/>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7" name="Google Shape;27;g22eaf85965b_0_72"/>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g22eaf85965b_0_7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70000"/>
              </a:lnSpc>
              <a:spcBef>
                <a:spcPts val="0"/>
              </a:spcBef>
              <a:spcAft>
                <a:spcPts val="0"/>
              </a:spcAft>
              <a:buClr>
                <a:schemeClr val="accent4"/>
              </a:buClr>
              <a:buSzPts val="3000"/>
              <a:buNone/>
              <a:defRPr>
                <a:solidFill>
                  <a:schemeClr val="accent4"/>
                </a:solidFill>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30" name="Google Shape;30;g22eaf85965b_0_77"/>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bg>
      <p:bgPr>
        <a:blipFill>
          <a:blip r:embed="rId2">
            <a:alphaModFix/>
          </a:blip>
          <a:stretch>
            <a:fillRect/>
          </a:stretch>
        </a:blipFill>
      </p:bgPr>
    </p:bg>
    <p:spTree>
      <p:nvGrpSpPr>
        <p:cNvPr id="31" name="Shape 31"/>
        <p:cNvGrpSpPr/>
        <p:nvPr/>
      </p:nvGrpSpPr>
      <p:grpSpPr>
        <a:xfrm>
          <a:off x="0" y="0"/>
          <a:ext cx="0" cy="0"/>
          <a:chOff x="0" y="0"/>
          <a:chExt cx="0" cy="0"/>
        </a:xfrm>
      </p:grpSpPr>
      <p:sp>
        <p:nvSpPr>
          <p:cNvPr id="32" name="Google Shape;32;g22eaf85965b_0_80"/>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70000"/>
              </a:lnSpc>
              <a:spcBef>
                <a:spcPts val="0"/>
              </a:spcBef>
              <a:spcAft>
                <a:spcPts val="0"/>
              </a:spcAft>
              <a:buClr>
                <a:srgbClr val="FFCC00"/>
              </a:buClr>
              <a:buSzPts val="2400"/>
              <a:buNone/>
              <a:defRPr sz="2400">
                <a:solidFill>
                  <a:srgbClr val="FFCC00"/>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3" name="Google Shape;33;g22eaf85965b_0_80"/>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4" name="Google Shape;34;g22eaf85965b_0_80"/>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bg>
      <p:bgPr>
        <a:blipFill>
          <a:blip r:embed="rId2">
            <a:alphaModFix/>
          </a:blip>
          <a:stretch>
            <a:fillRect/>
          </a:stretch>
        </a:blipFill>
      </p:bgPr>
    </p:bg>
    <p:spTree>
      <p:nvGrpSpPr>
        <p:cNvPr id="35" name="Shape 35"/>
        <p:cNvGrpSpPr/>
        <p:nvPr/>
      </p:nvGrpSpPr>
      <p:grpSpPr>
        <a:xfrm>
          <a:off x="0" y="0"/>
          <a:ext cx="0" cy="0"/>
          <a:chOff x="0" y="0"/>
          <a:chExt cx="0" cy="0"/>
        </a:xfrm>
      </p:grpSpPr>
      <p:sp>
        <p:nvSpPr>
          <p:cNvPr id="36" name="Google Shape;36;g22eaf85965b_0_84"/>
          <p:cNvSpPr txBox="1"/>
          <p:nvPr>
            <p:ph type="title"/>
          </p:nvPr>
        </p:nvSpPr>
        <p:spPr>
          <a:xfrm>
            <a:off x="524700" y="404719"/>
            <a:ext cx="8094600" cy="3222900"/>
          </a:xfrm>
          <a:prstGeom prst="rect">
            <a:avLst/>
          </a:prstGeom>
          <a:noFill/>
          <a:ln>
            <a:noFill/>
          </a:ln>
        </p:spPr>
        <p:txBody>
          <a:bodyPr anchorCtr="0" anchor="ctr" bIns="91425" lIns="91425" spcFirstLastPara="1" rIns="91425" wrap="square" tIns="91425">
            <a:normAutofit/>
          </a:bodyPr>
          <a:lstStyle>
            <a:lvl1pPr lvl="0" algn="ctr">
              <a:lnSpc>
                <a:spcPct val="80000"/>
              </a:lnSpc>
              <a:spcBef>
                <a:spcPts val="0"/>
              </a:spcBef>
              <a:spcAft>
                <a:spcPts val="0"/>
              </a:spcAft>
              <a:buClr>
                <a:schemeClr val="accent4"/>
              </a:buClr>
              <a:buSzPts val="4800"/>
              <a:buNone/>
              <a:defRPr sz="4800">
                <a:solidFill>
                  <a:schemeClr val="accent4"/>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37" name="Google Shape;37;g22eaf85965b_0_84"/>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chemeClr val="lt1"/>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bg>
      <p:bgPr>
        <a:solidFill>
          <a:schemeClr val="accent1"/>
        </a:solidFill>
      </p:bgPr>
    </p:bg>
    <p:spTree>
      <p:nvGrpSpPr>
        <p:cNvPr id="38" name="Shape 38"/>
        <p:cNvGrpSpPr/>
        <p:nvPr/>
      </p:nvGrpSpPr>
      <p:grpSpPr>
        <a:xfrm>
          <a:off x="0" y="0"/>
          <a:ext cx="0" cy="0"/>
          <a:chOff x="0" y="0"/>
          <a:chExt cx="0" cy="0"/>
        </a:xfrm>
      </p:grpSpPr>
      <p:sp>
        <p:nvSpPr>
          <p:cNvPr id="39" name="Google Shape;39;g22eaf85965b_0_87"/>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cxnSp>
        <p:nvCxnSpPr>
          <p:cNvPr id="40" name="Google Shape;40;g22eaf85965b_0_87"/>
          <p:cNvCxnSpPr/>
          <p:nvPr/>
        </p:nvCxnSpPr>
        <p:spPr>
          <a:xfrm>
            <a:off x="5029675" y="4495500"/>
            <a:ext cx="468300" cy="0"/>
          </a:xfrm>
          <a:prstGeom prst="straightConnector1">
            <a:avLst/>
          </a:prstGeom>
          <a:noFill/>
          <a:ln cap="flat" cmpd="sng" w="19050">
            <a:solidFill>
              <a:srgbClr val="3D3D3D"/>
            </a:solidFill>
            <a:prstDash val="solid"/>
            <a:round/>
            <a:headEnd len="sm" w="sm" type="none"/>
            <a:tailEnd len="sm" w="sm" type="none"/>
          </a:ln>
        </p:spPr>
      </p:cxnSp>
      <p:sp>
        <p:nvSpPr>
          <p:cNvPr id="41" name="Google Shape;41;g22eaf85965b_0_87"/>
          <p:cNvSpPr txBox="1"/>
          <p:nvPr>
            <p:ph type="title"/>
          </p:nvPr>
        </p:nvSpPr>
        <p:spPr>
          <a:xfrm>
            <a:off x="265500" y="1081400"/>
            <a:ext cx="4045200" cy="1710300"/>
          </a:xfrm>
          <a:prstGeom prst="rect">
            <a:avLst/>
          </a:prstGeom>
          <a:noFill/>
          <a:ln>
            <a:noFill/>
          </a:ln>
        </p:spPr>
        <p:txBody>
          <a:bodyPr anchorCtr="0" anchor="b" bIns="91425" lIns="91425" spcFirstLastPara="1" rIns="91425" wrap="square" tIns="91425">
            <a:normAutofit/>
          </a:bodyPr>
          <a:lstStyle>
            <a:lvl1pPr lvl="0" algn="ctr">
              <a:lnSpc>
                <a:spcPct val="7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2" name="Google Shape;42;g22eaf85965b_0_87"/>
          <p:cNvSpPr txBox="1"/>
          <p:nvPr>
            <p:ph idx="1" type="subTitle"/>
          </p:nvPr>
        </p:nvSpPr>
        <p:spPr>
          <a:xfrm>
            <a:off x="265500" y="2845201"/>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3" name="Google Shape;43;g22eaf85965b_0_87"/>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Clr>
                <a:srgbClr val="3D3D3D"/>
              </a:buClr>
              <a:buSzPts val="1800"/>
              <a:buChar char="●"/>
              <a:defRPr>
                <a:solidFill>
                  <a:srgbClr val="3D3D3D"/>
                </a:solidFill>
              </a:defRPr>
            </a:lvl1pPr>
            <a:lvl2pPr indent="-317500" lvl="1" marL="914400" algn="l">
              <a:lnSpc>
                <a:spcPct val="115000"/>
              </a:lnSpc>
              <a:spcBef>
                <a:spcPts val="0"/>
              </a:spcBef>
              <a:spcAft>
                <a:spcPts val="0"/>
              </a:spcAft>
              <a:buClr>
                <a:srgbClr val="3D3D3D"/>
              </a:buClr>
              <a:buSzPts val="1400"/>
              <a:buChar char="○"/>
              <a:defRPr>
                <a:solidFill>
                  <a:srgbClr val="3D3D3D"/>
                </a:solidFill>
              </a:defRPr>
            </a:lvl2pPr>
            <a:lvl3pPr indent="-317500" lvl="2" marL="1371600" algn="l">
              <a:lnSpc>
                <a:spcPct val="115000"/>
              </a:lnSpc>
              <a:spcBef>
                <a:spcPts val="0"/>
              </a:spcBef>
              <a:spcAft>
                <a:spcPts val="0"/>
              </a:spcAft>
              <a:buClr>
                <a:srgbClr val="3D3D3D"/>
              </a:buClr>
              <a:buSzPts val="1400"/>
              <a:buChar char="■"/>
              <a:defRPr>
                <a:solidFill>
                  <a:srgbClr val="3D3D3D"/>
                </a:solidFill>
              </a:defRPr>
            </a:lvl3pPr>
            <a:lvl4pPr indent="-317500" lvl="3" marL="1828800" algn="l">
              <a:lnSpc>
                <a:spcPct val="115000"/>
              </a:lnSpc>
              <a:spcBef>
                <a:spcPts val="0"/>
              </a:spcBef>
              <a:spcAft>
                <a:spcPts val="0"/>
              </a:spcAft>
              <a:buClr>
                <a:srgbClr val="3D3D3D"/>
              </a:buClr>
              <a:buSzPts val="1400"/>
              <a:buChar char="●"/>
              <a:defRPr>
                <a:solidFill>
                  <a:srgbClr val="3D3D3D"/>
                </a:solidFill>
              </a:defRPr>
            </a:lvl4pPr>
            <a:lvl5pPr indent="-317500" lvl="4" marL="2286000" algn="l">
              <a:lnSpc>
                <a:spcPct val="115000"/>
              </a:lnSpc>
              <a:spcBef>
                <a:spcPts val="0"/>
              </a:spcBef>
              <a:spcAft>
                <a:spcPts val="0"/>
              </a:spcAft>
              <a:buClr>
                <a:srgbClr val="3D3D3D"/>
              </a:buClr>
              <a:buSzPts val="1400"/>
              <a:buChar char="○"/>
              <a:defRPr>
                <a:solidFill>
                  <a:srgbClr val="3D3D3D"/>
                </a:solidFill>
              </a:defRPr>
            </a:lvl5pPr>
            <a:lvl6pPr indent="-317500" lvl="5" marL="2743200" algn="l">
              <a:lnSpc>
                <a:spcPct val="115000"/>
              </a:lnSpc>
              <a:spcBef>
                <a:spcPts val="0"/>
              </a:spcBef>
              <a:spcAft>
                <a:spcPts val="0"/>
              </a:spcAft>
              <a:buClr>
                <a:srgbClr val="3D3D3D"/>
              </a:buClr>
              <a:buSzPts val="1400"/>
              <a:buChar char="■"/>
              <a:defRPr>
                <a:solidFill>
                  <a:srgbClr val="3D3D3D"/>
                </a:solidFill>
              </a:defRPr>
            </a:lvl6pPr>
            <a:lvl7pPr indent="-317500" lvl="6" marL="3200400" algn="l">
              <a:lnSpc>
                <a:spcPct val="115000"/>
              </a:lnSpc>
              <a:spcBef>
                <a:spcPts val="0"/>
              </a:spcBef>
              <a:spcAft>
                <a:spcPts val="0"/>
              </a:spcAft>
              <a:buClr>
                <a:srgbClr val="3D3D3D"/>
              </a:buClr>
              <a:buSzPts val="1400"/>
              <a:buChar char="●"/>
              <a:defRPr>
                <a:solidFill>
                  <a:srgbClr val="3D3D3D"/>
                </a:solidFill>
              </a:defRPr>
            </a:lvl7pPr>
            <a:lvl8pPr indent="-317500" lvl="7" marL="3657600" algn="l">
              <a:lnSpc>
                <a:spcPct val="115000"/>
              </a:lnSpc>
              <a:spcBef>
                <a:spcPts val="0"/>
              </a:spcBef>
              <a:spcAft>
                <a:spcPts val="0"/>
              </a:spcAft>
              <a:buClr>
                <a:srgbClr val="3D3D3D"/>
              </a:buClr>
              <a:buSzPts val="1400"/>
              <a:buChar char="○"/>
              <a:defRPr>
                <a:solidFill>
                  <a:srgbClr val="3D3D3D"/>
                </a:solidFill>
              </a:defRPr>
            </a:lvl8pPr>
            <a:lvl9pPr indent="-317500" lvl="8" marL="4114800" algn="l">
              <a:lnSpc>
                <a:spcPct val="115000"/>
              </a:lnSpc>
              <a:spcBef>
                <a:spcPts val="0"/>
              </a:spcBef>
              <a:spcAft>
                <a:spcPts val="0"/>
              </a:spcAft>
              <a:buClr>
                <a:srgbClr val="3D3D3D"/>
              </a:buClr>
              <a:buSzPts val="1400"/>
              <a:buChar char="■"/>
              <a:defRPr>
                <a:solidFill>
                  <a:srgbClr val="3D3D3D"/>
                </a:solidFill>
              </a:defRPr>
            </a:lvl9pPr>
          </a:lstStyle>
          <a:p/>
        </p:txBody>
      </p:sp>
      <p:sp>
        <p:nvSpPr>
          <p:cNvPr id="44" name="Google Shape;44;g22eaf85965b_0_87"/>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w IMG">
  <p:cSld name="Section title and description w IMG">
    <p:spTree>
      <p:nvGrpSpPr>
        <p:cNvPr id="45" name="Shape 45"/>
        <p:cNvGrpSpPr/>
        <p:nvPr/>
      </p:nvGrpSpPr>
      <p:grpSpPr>
        <a:xfrm>
          <a:off x="0" y="0"/>
          <a:ext cx="0" cy="0"/>
          <a:chOff x="0" y="0"/>
          <a:chExt cx="0" cy="0"/>
        </a:xfrm>
      </p:grpSpPr>
      <p:pic>
        <p:nvPicPr>
          <p:cNvPr id="46" name="Google Shape;46;g22eaf85965b_0_94"/>
          <p:cNvPicPr preferRelativeResize="0"/>
          <p:nvPr/>
        </p:nvPicPr>
        <p:blipFill rotWithShape="1">
          <a:blip r:embed="rId2">
            <a:alphaModFix/>
          </a:blip>
          <a:srcRect b="0" l="16605" r="33394" t="0"/>
          <a:stretch/>
        </p:blipFill>
        <p:spPr>
          <a:xfrm>
            <a:off x="2101" y="1"/>
            <a:ext cx="4572005" cy="5143500"/>
          </a:xfrm>
          <a:prstGeom prst="rect">
            <a:avLst/>
          </a:prstGeom>
          <a:noFill/>
          <a:ln>
            <a:noFill/>
          </a:ln>
        </p:spPr>
      </p:pic>
      <p:sp>
        <p:nvSpPr>
          <p:cNvPr id="47" name="Google Shape;47;g22eaf85965b_0_94"/>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cxnSp>
        <p:nvCxnSpPr>
          <p:cNvPr id="48" name="Google Shape;48;g22eaf85965b_0_94"/>
          <p:cNvCxnSpPr/>
          <p:nvPr/>
        </p:nvCxnSpPr>
        <p:spPr>
          <a:xfrm>
            <a:off x="5029675" y="4495500"/>
            <a:ext cx="468300" cy="0"/>
          </a:xfrm>
          <a:prstGeom prst="straightConnector1">
            <a:avLst/>
          </a:prstGeom>
          <a:noFill/>
          <a:ln cap="flat" cmpd="sng" w="19050">
            <a:solidFill>
              <a:srgbClr val="3D3D3D"/>
            </a:solidFill>
            <a:prstDash val="solid"/>
            <a:round/>
            <a:headEnd len="sm" w="sm" type="none"/>
            <a:tailEnd len="sm" w="sm" type="none"/>
          </a:ln>
        </p:spPr>
      </p:cxnSp>
      <p:sp>
        <p:nvSpPr>
          <p:cNvPr id="49" name="Google Shape;49;g22eaf85965b_0_94"/>
          <p:cNvSpPr txBox="1"/>
          <p:nvPr>
            <p:ph type="title"/>
          </p:nvPr>
        </p:nvSpPr>
        <p:spPr>
          <a:xfrm>
            <a:off x="265500" y="1081400"/>
            <a:ext cx="4045200" cy="1710300"/>
          </a:xfrm>
          <a:prstGeom prst="rect">
            <a:avLst/>
          </a:prstGeom>
          <a:noFill/>
          <a:ln>
            <a:noFill/>
          </a:ln>
        </p:spPr>
        <p:txBody>
          <a:bodyPr anchorCtr="0" anchor="b" bIns="91425" lIns="91425" spcFirstLastPara="1" rIns="91425" wrap="square" tIns="91425">
            <a:normAutofit/>
          </a:bodyPr>
          <a:lstStyle>
            <a:lvl1pPr lvl="0" algn="ctr">
              <a:lnSpc>
                <a:spcPct val="7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50" name="Google Shape;50;g22eaf85965b_0_94"/>
          <p:cNvSpPr txBox="1"/>
          <p:nvPr>
            <p:ph idx="1" type="subTitle"/>
          </p:nvPr>
        </p:nvSpPr>
        <p:spPr>
          <a:xfrm>
            <a:off x="265500" y="2845201"/>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51" name="Google Shape;51;g22eaf85965b_0_94"/>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Clr>
                <a:srgbClr val="3D3D3D"/>
              </a:buClr>
              <a:buSzPts val="1800"/>
              <a:buChar char="●"/>
              <a:defRPr>
                <a:solidFill>
                  <a:srgbClr val="3D3D3D"/>
                </a:solidFill>
              </a:defRPr>
            </a:lvl1pPr>
            <a:lvl2pPr indent="-317500" lvl="1" marL="914400" algn="l">
              <a:lnSpc>
                <a:spcPct val="115000"/>
              </a:lnSpc>
              <a:spcBef>
                <a:spcPts val="0"/>
              </a:spcBef>
              <a:spcAft>
                <a:spcPts val="0"/>
              </a:spcAft>
              <a:buClr>
                <a:srgbClr val="3D3D3D"/>
              </a:buClr>
              <a:buSzPts val="1400"/>
              <a:buChar char="○"/>
              <a:defRPr>
                <a:solidFill>
                  <a:srgbClr val="3D3D3D"/>
                </a:solidFill>
              </a:defRPr>
            </a:lvl2pPr>
            <a:lvl3pPr indent="-317500" lvl="2" marL="1371600" algn="l">
              <a:lnSpc>
                <a:spcPct val="115000"/>
              </a:lnSpc>
              <a:spcBef>
                <a:spcPts val="0"/>
              </a:spcBef>
              <a:spcAft>
                <a:spcPts val="0"/>
              </a:spcAft>
              <a:buClr>
                <a:srgbClr val="3D3D3D"/>
              </a:buClr>
              <a:buSzPts val="1400"/>
              <a:buChar char="■"/>
              <a:defRPr>
                <a:solidFill>
                  <a:srgbClr val="3D3D3D"/>
                </a:solidFill>
              </a:defRPr>
            </a:lvl3pPr>
            <a:lvl4pPr indent="-317500" lvl="3" marL="1828800" algn="l">
              <a:lnSpc>
                <a:spcPct val="115000"/>
              </a:lnSpc>
              <a:spcBef>
                <a:spcPts val="0"/>
              </a:spcBef>
              <a:spcAft>
                <a:spcPts val="0"/>
              </a:spcAft>
              <a:buClr>
                <a:srgbClr val="3D3D3D"/>
              </a:buClr>
              <a:buSzPts val="1400"/>
              <a:buChar char="●"/>
              <a:defRPr>
                <a:solidFill>
                  <a:srgbClr val="3D3D3D"/>
                </a:solidFill>
              </a:defRPr>
            </a:lvl4pPr>
            <a:lvl5pPr indent="-317500" lvl="4" marL="2286000" algn="l">
              <a:lnSpc>
                <a:spcPct val="115000"/>
              </a:lnSpc>
              <a:spcBef>
                <a:spcPts val="0"/>
              </a:spcBef>
              <a:spcAft>
                <a:spcPts val="0"/>
              </a:spcAft>
              <a:buClr>
                <a:srgbClr val="3D3D3D"/>
              </a:buClr>
              <a:buSzPts val="1400"/>
              <a:buChar char="○"/>
              <a:defRPr>
                <a:solidFill>
                  <a:srgbClr val="3D3D3D"/>
                </a:solidFill>
              </a:defRPr>
            </a:lvl5pPr>
            <a:lvl6pPr indent="-317500" lvl="5" marL="2743200" algn="l">
              <a:lnSpc>
                <a:spcPct val="115000"/>
              </a:lnSpc>
              <a:spcBef>
                <a:spcPts val="0"/>
              </a:spcBef>
              <a:spcAft>
                <a:spcPts val="0"/>
              </a:spcAft>
              <a:buClr>
                <a:srgbClr val="3D3D3D"/>
              </a:buClr>
              <a:buSzPts val="1400"/>
              <a:buChar char="■"/>
              <a:defRPr>
                <a:solidFill>
                  <a:srgbClr val="3D3D3D"/>
                </a:solidFill>
              </a:defRPr>
            </a:lvl6pPr>
            <a:lvl7pPr indent="-317500" lvl="6" marL="3200400" algn="l">
              <a:lnSpc>
                <a:spcPct val="115000"/>
              </a:lnSpc>
              <a:spcBef>
                <a:spcPts val="0"/>
              </a:spcBef>
              <a:spcAft>
                <a:spcPts val="0"/>
              </a:spcAft>
              <a:buClr>
                <a:srgbClr val="3D3D3D"/>
              </a:buClr>
              <a:buSzPts val="1400"/>
              <a:buChar char="●"/>
              <a:defRPr>
                <a:solidFill>
                  <a:srgbClr val="3D3D3D"/>
                </a:solidFill>
              </a:defRPr>
            </a:lvl7pPr>
            <a:lvl8pPr indent="-317500" lvl="7" marL="3657600" algn="l">
              <a:lnSpc>
                <a:spcPct val="115000"/>
              </a:lnSpc>
              <a:spcBef>
                <a:spcPts val="0"/>
              </a:spcBef>
              <a:spcAft>
                <a:spcPts val="0"/>
              </a:spcAft>
              <a:buClr>
                <a:srgbClr val="3D3D3D"/>
              </a:buClr>
              <a:buSzPts val="1400"/>
              <a:buChar char="○"/>
              <a:defRPr>
                <a:solidFill>
                  <a:srgbClr val="3D3D3D"/>
                </a:solidFill>
              </a:defRPr>
            </a:lvl8pPr>
            <a:lvl9pPr indent="-317500" lvl="8" marL="4114800" algn="l">
              <a:lnSpc>
                <a:spcPct val="115000"/>
              </a:lnSpc>
              <a:spcBef>
                <a:spcPts val="0"/>
              </a:spcBef>
              <a:spcAft>
                <a:spcPts val="0"/>
              </a:spcAft>
              <a:buClr>
                <a:srgbClr val="3D3D3D"/>
              </a:buClr>
              <a:buSzPts val="1400"/>
              <a:buChar char="■"/>
              <a:defRPr>
                <a:solidFill>
                  <a:srgbClr val="3D3D3D"/>
                </a:solidFill>
              </a:defRPr>
            </a:lvl9pPr>
          </a:lstStyle>
          <a:p/>
        </p:txBody>
      </p:sp>
      <p:sp>
        <p:nvSpPr>
          <p:cNvPr id="52" name="Google Shape;52;g22eaf85965b_0_94"/>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1pPr>
            <a:lvl2pPr indent="0" lvl="1"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2pPr>
            <a:lvl3pPr indent="0" lvl="2"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3pPr>
            <a:lvl4pPr indent="0" lvl="3"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4pPr>
            <a:lvl5pPr indent="0" lvl="4"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5pPr>
            <a:lvl6pPr indent="0" lvl="5"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6pPr>
            <a:lvl7pPr indent="0" lvl="6"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7pPr>
            <a:lvl8pPr indent="0" lvl="7"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8pPr>
            <a:lvl9pPr indent="0" lvl="8" marL="0" algn="r">
              <a:lnSpc>
                <a:spcPct val="100000"/>
              </a:lnSpc>
              <a:spcBef>
                <a:spcPts val="0"/>
              </a:spcBef>
              <a:spcAft>
                <a:spcPts val="0"/>
              </a:spcAft>
              <a:buSzPts val="1000"/>
              <a:buNone/>
              <a:defRPr b="0" i="0" sz="1000" u="none" cap="none" strike="noStrike">
                <a:solidFill>
                  <a:srgbClr val="3D3D3D"/>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pic>
        <p:nvPicPr>
          <p:cNvPr id="53" name="Google Shape;53;g22eaf85965b_0_94"/>
          <p:cNvPicPr preferRelativeResize="0"/>
          <p:nvPr/>
        </p:nvPicPr>
        <p:blipFill rotWithShape="1">
          <a:blip r:embed="rId3">
            <a:alphaModFix/>
          </a:blip>
          <a:srcRect b="0" l="0" r="0" t="0"/>
          <a:stretch/>
        </p:blipFill>
        <p:spPr>
          <a:xfrm>
            <a:off x="1995201" y="4372200"/>
            <a:ext cx="585799" cy="58579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9" name="Shape 9"/>
        <p:cNvGrpSpPr/>
        <p:nvPr/>
      </p:nvGrpSpPr>
      <p:grpSpPr>
        <a:xfrm>
          <a:off x="0" y="0"/>
          <a:ext cx="0" cy="0"/>
          <a:chOff x="0" y="0"/>
          <a:chExt cx="0" cy="0"/>
        </a:xfrm>
      </p:grpSpPr>
      <p:sp>
        <p:nvSpPr>
          <p:cNvPr id="10" name="Google Shape;10;g22eaf85965b_0_5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70000"/>
              </a:lnSpc>
              <a:spcBef>
                <a:spcPts val="0"/>
              </a:spcBef>
              <a:spcAft>
                <a:spcPts val="0"/>
              </a:spcAft>
              <a:buClr>
                <a:schemeClr val="dk1"/>
              </a:buClr>
              <a:buSzPts val="3000"/>
              <a:buFont typeface="Bebas Neue"/>
              <a:buNone/>
              <a:defRPr b="0" i="0" sz="3000" u="none" cap="none" strike="noStrike">
                <a:solidFill>
                  <a:schemeClr val="dk1"/>
                </a:solidFill>
                <a:latin typeface="Bebas Neue"/>
                <a:ea typeface="Bebas Neue"/>
                <a:cs typeface="Bebas Neue"/>
                <a:sym typeface="Bebas Neue"/>
              </a:defRPr>
            </a:lvl1pPr>
            <a:lvl2pPr lvl="1"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2pPr>
            <a:lvl3pPr lvl="2"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3pPr>
            <a:lvl4pPr lvl="3"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4pPr>
            <a:lvl5pPr lvl="4"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5pPr>
            <a:lvl6pPr lvl="5"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6pPr>
            <a:lvl7pPr lvl="6"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7pPr>
            <a:lvl8pPr lvl="7"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8pPr>
            <a:lvl9pPr lvl="8" marR="0" rtl="0" algn="l">
              <a:lnSpc>
                <a:spcPct val="100000"/>
              </a:lnSpc>
              <a:spcBef>
                <a:spcPts val="0"/>
              </a:spcBef>
              <a:spcAft>
                <a:spcPts val="0"/>
              </a:spcAft>
              <a:buClr>
                <a:schemeClr val="dk1"/>
              </a:buClr>
              <a:buSzPts val="3000"/>
              <a:buFont typeface="Oswald"/>
              <a:buNone/>
              <a:defRPr b="0" i="0" sz="3000" u="none" cap="none" strike="noStrike">
                <a:solidFill>
                  <a:schemeClr val="dk1"/>
                </a:solidFill>
                <a:latin typeface="Oswald"/>
                <a:ea typeface="Oswald"/>
                <a:cs typeface="Oswald"/>
                <a:sym typeface="Oswald"/>
              </a:defRPr>
            </a:lvl9pPr>
          </a:lstStyle>
          <a:p/>
        </p:txBody>
      </p:sp>
      <p:sp>
        <p:nvSpPr>
          <p:cNvPr id="11" name="Google Shape;11;g22eaf85965b_0_5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rgbClr val="FFFFFF"/>
              </a:buClr>
              <a:buSzPts val="1800"/>
              <a:buFont typeface="Open Sans"/>
              <a:buChar char="●"/>
              <a:defRPr b="0" i="0" sz="1800" u="none" cap="none" strike="noStrike">
                <a:solidFill>
                  <a:srgbClr val="FFFFFF"/>
                </a:solidFill>
                <a:latin typeface="Open Sans"/>
                <a:ea typeface="Open Sans"/>
                <a:cs typeface="Open Sans"/>
                <a:sym typeface="Open Sans"/>
              </a:defRPr>
            </a:lvl1pPr>
            <a:lvl2pPr indent="-317500" lvl="1" marL="9144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2pPr>
            <a:lvl3pPr indent="-317500" lvl="2" marL="13716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3pPr>
            <a:lvl4pPr indent="-317500" lvl="3" marL="18288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4pPr>
            <a:lvl5pPr indent="-317500" lvl="4" marL="22860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5pPr>
            <a:lvl6pPr indent="-317500" lvl="5" marL="27432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6pPr>
            <a:lvl7pPr indent="-317500" lvl="6" marL="32004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7pPr>
            <a:lvl8pPr indent="-317500" lvl="7" marL="36576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8pPr>
            <a:lvl9pPr indent="-317500" lvl="8" marL="4114800" marR="0" rtl="0" algn="l">
              <a:lnSpc>
                <a:spcPct val="115000"/>
              </a:lnSpc>
              <a:spcBef>
                <a:spcPts val="0"/>
              </a:spcBef>
              <a:spcAft>
                <a:spcPts val="0"/>
              </a:spcAft>
              <a:buClr>
                <a:srgbClr val="FFFFFF"/>
              </a:buClr>
              <a:buSzPts val="1400"/>
              <a:buFont typeface="Open Sans"/>
              <a:buChar char="■"/>
              <a:defRPr b="0" i="0" sz="1400" u="none" cap="none" strike="noStrike">
                <a:solidFill>
                  <a:srgbClr val="FFFFFF"/>
                </a:solidFill>
                <a:latin typeface="Open Sans"/>
                <a:ea typeface="Open Sans"/>
                <a:cs typeface="Open Sans"/>
                <a:sym typeface="Open Sans"/>
              </a:defRPr>
            </a:lvl9pPr>
          </a:lstStyle>
          <a:p/>
        </p:txBody>
      </p:sp>
      <p:sp>
        <p:nvSpPr>
          <p:cNvPr id="12" name="Google Shape;12;g22eaf85965b_0_58"/>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hyperlink" Target="http://drive.google.com/file/d/1F_054CE4sQ0qXrPZcRkdu15OGdmE5NqV/view"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hyperlink" Target="http://drive.google.com/file/d/1F_054CE4sQ0qXrPZcRkdu15OGdmE5NqV/view"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pic>
        <p:nvPicPr>
          <p:cNvPr id="77" name="Google Shape;77;p2" title="the power of calling - documentary.mp4">
            <a:hlinkClick r:id="rId3"/>
          </p:cNvPr>
          <p:cNvPicPr preferRelativeResize="0"/>
          <p:nvPr/>
        </p:nvPicPr>
        <p:blipFill rotWithShape="1">
          <a:blip r:embed="rId4">
            <a:alphaModFix/>
          </a:blip>
          <a:srcRect b="0" l="0" r="0" t="0"/>
          <a:stretch/>
        </p:blipFill>
        <p:spPr>
          <a:xfrm>
            <a:off x="1325875" y="461275"/>
            <a:ext cx="6492240" cy="3657600"/>
          </a:xfrm>
          <a:prstGeom prst="rect">
            <a:avLst/>
          </a:prstGeom>
          <a:noFill/>
          <a:ln>
            <a:noFill/>
          </a:ln>
        </p:spPr>
      </p:pic>
      <p:sp>
        <p:nvSpPr>
          <p:cNvPr id="78" name="Google Shape;78;p2"/>
          <p:cNvSpPr txBox="1"/>
          <p:nvPr>
            <p:ph type="title"/>
          </p:nvPr>
        </p:nvSpPr>
        <p:spPr>
          <a:xfrm>
            <a:off x="311700" y="4424525"/>
            <a:ext cx="8520600" cy="572700"/>
          </a:xfrm>
          <a:prstGeom prst="rect">
            <a:avLst/>
          </a:prstGeom>
          <a:noFill/>
          <a:ln>
            <a:noFill/>
          </a:ln>
        </p:spPr>
        <p:txBody>
          <a:bodyPr anchorCtr="0" anchor="t" bIns="91425" lIns="91425" spcFirstLastPara="1" rIns="91425" wrap="square" tIns="91425">
            <a:normAutofit/>
          </a:bodyPr>
          <a:lstStyle/>
          <a:p>
            <a:pPr indent="0" lvl="0" marL="0" rtl="0" algn="ctr">
              <a:lnSpc>
                <a:spcPct val="70000"/>
              </a:lnSpc>
              <a:spcBef>
                <a:spcPts val="0"/>
              </a:spcBef>
              <a:spcAft>
                <a:spcPts val="0"/>
              </a:spcAft>
              <a:buSzPts val="3000"/>
              <a:buNone/>
            </a:pPr>
            <a:r>
              <a:rPr lang="en-US"/>
              <a:t>Reachable Reconciliation TalkSheets</a:t>
            </a:r>
            <a:endParaRPr/>
          </a:p>
        </p:txBody>
      </p:sp>
      <p:sp>
        <p:nvSpPr>
          <p:cNvPr id="79" name="Google Shape;79;p2"/>
          <p:cNvSpPr txBox="1"/>
          <p:nvPr/>
        </p:nvSpPr>
        <p:spPr>
          <a:xfrm>
            <a:off x="1325875" y="461274"/>
            <a:ext cx="6492240" cy="3824765"/>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None/>
            </a:pPr>
            <a:r>
              <a:rPr b="1" i="0" lang="en-US" sz="2800" u="sng" cap="none" strike="noStrike">
                <a:solidFill>
                  <a:schemeClr val="accent5"/>
                </a:solidFill>
                <a:latin typeface="Calibri"/>
                <a:ea typeface="Calibri"/>
                <a:cs typeface="Calibri"/>
                <a:sym typeface="Calibri"/>
              </a:rPr>
              <a:t>Think About…</a:t>
            </a:r>
            <a:endParaRPr b="0" i="0" sz="2800" u="none" cap="none" strike="noStrike">
              <a:solidFill>
                <a:schemeClr val="accent5"/>
              </a:solidFill>
              <a:latin typeface="Calibri"/>
              <a:ea typeface="Calibri"/>
              <a:cs typeface="Calibri"/>
              <a:sym typeface="Calibri"/>
            </a:endParaRPr>
          </a:p>
          <a:p>
            <a:pPr indent="0" lvl="0" marL="0" marR="0" rtl="0" algn="l">
              <a:lnSpc>
                <a:spcPct val="107000"/>
              </a:lnSpc>
              <a:spcBef>
                <a:spcPts val="0"/>
              </a:spcBef>
              <a:spcAft>
                <a:spcPts val="0"/>
              </a:spcAft>
              <a:buNone/>
            </a:pPr>
            <a:r>
              <a:rPr b="1" i="0" lang="en-US" sz="1800" u="none" cap="none" strike="noStrike">
                <a:solidFill>
                  <a:schemeClr val="accent5"/>
                </a:solidFill>
                <a:latin typeface="Calibri"/>
                <a:ea typeface="Calibri"/>
                <a:cs typeface="Calibri"/>
                <a:sym typeface="Calibri"/>
              </a:rPr>
              <a:t>• When did you have a conversation with someone where you both “dug in” on your point of view? As a matter of fact, you were determined to not budge from your own stance…</a:t>
            </a:r>
            <a:endParaRPr b="1" i="0" sz="1800" u="none" cap="none" strike="noStrike">
              <a:solidFill>
                <a:schemeClr val="accent5"/>
              </a:solidFill>
              <a:latin typeface="Calibri"/>
              <a:ea typeface="Calibri"/>
              <a:cs typeface="Calibri"/>
              <a:sym typeface="Calibri"/>
            </a:endParaRPr>
          </a:p>
          <a:p>
            <a:pPr indent="0" lvl="0" marL="0" marR="0" rtl="0" algn="l">
              <a:lnSpc>
                <a:spcPct val="107000"/>
              </a:lnSpc>
              <a:spcBef>
                <a:spcPts val="0"/>
              </a:spcBef>
              <a:spcAft>
                <a:spcPts val="0"/>
              </a:spcAft>
              <a:buNone/>
            </a:pPr>
            <a:r>
              <a:rPr b="1" i="0" lang="en-US" sz="1800" u="none" cap="none" strike="noStrike">
                <a:solidFill>
                  <a:schemeClr val="accent5"/>
                </a:solidFill>
                <a:latin typeface="Calibri"/>
                <a:ea typeface="Calibri"/>
                <a:cs typeface="Calibri"/>
                <a:sym typeface="Calibri"/>
              </a:rPr>
              <a:t>• When you feel stubborn about your position, what is fueling that stubbornness? What is energizing that defiant voice in your head: “I will not be persuaded by anything you say!”?</a:t>
            </a:r>
            <a:endParaRPr b="1" i="0" sz="1800" u="none" cap="none" strike="noStrike">
              <a:solidFill>
                <a:schemeClr val="accent5"/>
              </a:solidFill>
              <a:latin typeface="Calibri"/>
              <a:ea typeface="Calibri"/>
              <a:cs typeface="Calibri"/>
              <a:sym typeface="Calibri"/>
            </a:endParaRPr>
          </a:p>
          <a:p>
            <a:pPr indent="0" lvl="0" marL="0" marR="0" rtl="0" algn="l">
              <a:lnSpc>
                <a:spcPct val="107000"/>
              </a:lnSpc>
              <a:spcBef>
                <a:spcPts val="0"/>
              </a:spcBef>
              <a:spcAft>
                <a:spcPts val="0"/>
              </a:spcAft>
              <a:buNone/>
            </a:pPr>
            <a:r>
              <a:rPr b="1" i="0" lang="en-US" sz="1800" u="none" cap="none" strike="noStrike">
                <a:solidFill>
                  <a:schemeClr val="accent5"/>
                </a:solidFill>
                <a:latin typeface="Calibri"/>
                <a:ea typeface="Calibri"/>
                <a:cs typeface="Calibri"/>
                <a:sym typeface="Calibri"/>
              </a:rPr>
              <a:t>• Why is it often so hard to listen to someone whose positions or ideas are so contrary to our own? We want to be respectful, but why do we insist on getting our own thoughts, responses, and ideas out first?</a:t>
            </a:r>
            <a:endParaRPr b="1" i="0" sz="1800" u="none" cap="none" strike="noStrike">
              <a:solidFill>
                <a:schemeClr val="accent5"/>
              </a:solidFill>
              <a:latin typeface="Calibri"/>
              <a:ea typeface="Calibri"/>
              <a:cs typeface="Calibri"/>
              <a:sym typeface="Calibri"/>
            </a:endParaRPr>
          </a:p>
          <a:p>
            <a:pPr indent="0" lvl="0" marL="0" marR="0" rtl="0" algn="l">
              <a:lnSpc>
                <a:spcPct val="100000"/>
              </a:lnSpc>
              <a:spcBef>
                <a:spcPts val="0"/>
              </a:spcBef>
              <a:spcAft>
                <a:spcPts val="0"/>
              </a:spcAft>
              <a:buNone/>
            </a:pPr>
            <a:r>
              <a:rPr b="1" i="0" lang="en-US" sz="2000" u="none" cap="none" strike="noStrike">
                <a:solidFill>
                  <a:schemeClr val="accent5"/>
                </a:solidFill>
                <a:latin typeface="Arial"/>
                <a:ea typeface="Arial"/>
                <a:cs typeface="Arial"/>
                <a:sym typeface="Arial"/>
              </a:rPr>
              <a:t> </a:t>
            </a:r>
            <a:endParaRPr b="1" i="0" sz="2000" u="none" cap="none" strike="noStrike">
              <a:solidFill>
                <a:schemeClr val="accent5"/>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pic>
        <p:nvPicPr>
          <p:cNvPr id="85" name="Google Shape;85;p3" title="the power of calling - documentary.mp4">
            <a:hlinkClick r:id="rId3"/>
          </p:cNvPr>
          <p:cNvPicPr preferRelativeResize="0"/>
          <p:nvPr/>
        </p:nvPicPr>
        <p:blipFill rotWithShape="1">
          <a:blip r:embed="rId4">
            <a:alphaModFix/>
          </a:blip>
          <a:srcRect b="0" l="0" r="0" t="0"/>
          <a:stretch/>
        </p:blipFill>
        <p:spPr>
          <a:xfrm>
            <a:off x="1325875" y="461275"/>
            <a:ext cx="6492240" cy="3657600"/>
          </a:xfrm>
          <a:prstGeom prst="rect">
            <a:avLst/>
          </a:prstGeom>
          <a:noFill/>
          <a:ln>
            <a:noFill/>
          </a:ln>
        </p:spPr>
      </p:pic>
      <p:sp>
        <p:nvSpPr>
          <p:cNvPr id="86" name="Google Shape;86;p3"/>
          <p:cNvSpPr txBox="1"/>
          <p:nvPr>
            <p:ph type="title"/>
          </p:nvPr>
        </p:nvSpPr>
        <p:spPr>
          <a:xfrm>
            <a:off x="311700" y="4424525"/>
            <a:ext cx="8520600" cy="572700"/>
          </a:xfrm>
          <a:prstGeom prst="rect">
            <a:avLst/>
          </a:prstGeom>
          <a:noFill/>
          <a:ln>
            <a:noFill/>
          </a:ln>
        </p:spPr>
        <p:txBody>
          <a:bodyPr anchorCtr="0" anchor="t" bIns="91425" lIns="91425" spcFirstLastPara="1" rIns="91425" wrap="square" tIns="91425">
            <a:normAutofit/>
          </a:bodyPr>
          <a:lstStyle/>
          <a:p>
            <a:pPr indent="0" lvl="0" marL="0" rtl="0" algn="ctr">
              <a:lnSpc>
                <a:spcPct val="70000"/>
              </a:lnSpc>
              <a:spcBef>
                <a:spcPts val="0"/>
              </a:spcBef>
              <a:spcAft>
                <a:spcPts val="0"/>
              </a:spcAft>
              <a:buSzPts val="3000"/>
              <a:buNone/>
            </a:pPr>
            <a:r>
              <a:rPr lang="en-US"/>
              <a:t>Reachable Reconciliation TalkSheets</a:t>
            </a:r>
            <a:endParaRPr/>
          </a:p>
        </p:txBody>
      </p:sp>
      <p:sp>
        <p:nvSpPr>
          <p:cNvPr id="87" name="Google Shape;87;p3"/>
          <p:cNvSpPr txBox="1"/>
          <p:nvPr/>
        </p:nvSpPr>
        <p:spPr>
          <a:xfrm>
            <a:off x="1325875" y="461274"/>
            <a:ext cx="6492240" cy="3503844"/>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None/>
            </a:pPr>
            <a:r>
              <a:rPr b="1" i="0" lang="en-US" sz="2800" u="sng" cap="none" strike="noStrike">
                <a:solidFill>
                  <a:schemeClr val="accent5"/>
                </a:solidFill>
                <a:latin typeface="Calibri"/>
                <a:ea typeface="Calibri"/>
                <a:cs typeface="Calibri"/>
                <a:sym typeface="Calibri"/>
              </a:rPr>
              <a:t>Consider…</a:t>
            </a:r>
            <a:endParaRPr b="1" i="0" sz="2800" u="none" cap="none" strike="noStrike">
              <a:solidFill>
                <a:schemeClr val="accent5"/>
              </a:solidFill>
              <a:latin typeface="Calibri"/>
              <a:ea typeface="Calibri"/>
              <a:cs typeface="Calibri"/>
              <a:sym typeface="Calibri"/>
            </a:endParaRPr>
          </a:p>
          <a:p>
            <a:pPr indent="0" lvl="0" marL="0" marR="0" rtl="0" algn="l">
              <a:lnSpc>
                <a:spcPct val="107000"/>
              </a:lnSpc>
              <a:spcBef>
                <a:spcPts val="0"/>
              </a:spcBef>
              <a:spcAft>
                <a:spcPts val="0"/>
              </a:spcAft>
              <a:buNone/>
            </a:pPr>
            <a:r>
              <a:rPr b="0" i="0" lang="en-US" sz="1800" u="none" cap="none" strike="noStrike">
                <a:solidFill>
                  <a:schemeClr val="accent5"/>
                </a:solidFill>
                <a:latin typeface="Calibri"/>
                <a:ea typeface="Calibri"/>
                <a:cs typeface="Calibri"/>
                <a:sym typeface="Calibri"/>
              </a:rPr>
              <a:t>• </a:t>
            </a:r>
            <a:r>
              <a:rPr b="1" i="0" lang="en-US" sz="1800" u="none" cap="none" strike="noStrike">
                <a:solidFill>
                  <a:schemeClr val="accent5"/>
                </a:solidFill>
                <a:latin typeface="Calibri"/>
                <a:ea typeface="Calibri"/>
                <a:cs typeface="Calibri"/>
                <a:sym typeface="Calibri"/>
              </a:rPr>
              <a:t>When we agree to end a conversation in disagreement</a:t>
            </a:r>
            <a:r>
              <a:rPr b="0" i="0" lang="en-US" sz="1800" u="none" cap="none" strike="noStrike">
                <a:solidFill>
                  <a:schemeClr val="accent5"/>
                </a:solidFill>
                <a:latin typeface="Calibri"/>
                <a:ea typeface="Calibri"/>
                <a:cs typeface="Calibri"/>
                <a:sym typeface="Calibri"/>
              </a:rPr>
              <a:t>, </a:t>
            </a:r>
            <a:r>
              <a:rPr b="1" i="0" lang="en-US" sz="1800" u="none" cap="none" strike="noStrike">
                <a:solidFill>
                  <a:schemeClr val="accent5"/>
                </a:solidFill>
                <a:latin typeface="Calibri"/>
                <a:ea typeface="Calibri"/>
                <a:cs typeface="Calibri"/>
                <a:sym typeface="Calibri"/>
              </a:rPr>
              <a:t>we’ve also agreed to remain at a point of separation.</a:t>
            </a:r>
            <a:r>
              <a:rPr b="0" i="0" lang="en-US" sz="1800" u="none" cap="none" strike="noStrike">
                <a:solidFill>
                  <a:schemeClr val="accent5"/>
                </a:solidFill>
                <a:latin typeface="Calibri"/>
                <a:ea typeface="Calibri"/>
                <a:cs typeface="Calibri"/>
                <a:sym typeface="Calibri"/>
              </a:rPr>
              <a:t> </a:t>
            </a:r>
            <a:endParaRPr/>
          </a:p>
          <a:p>
            <a:pPr indent="0" lvl="0" marL="0" marR="0" rtl="0" algn="l">
              <a:lnSpc>
                <a:spcPct val="107000"/>
              </a:lnSpc>
              <a:spcBef>
                <a:spcPts val="0"/>
              </a:spcBef>
              <a:spcAft>
                <a:spcPts val="0"/>
              </a:spcAft>
              <a:buNone/>
            </a:pPr>
            <a:r>
              <a:rPr b="0" i="0" lang="en-US" sz="1800" u="none" cap="none" strike="noStrike">
                <a:solidFill>
                  <a:schemeClr val="accent5"/>
                </a:solidFill>
                <a:latin typeface="Calibri"/>
                <a:ea typeface="Calibri"/>
                <a:cs typeface="Calibri"/>
                <a:sym typeface="Calibri"/>
              </a:rPr>
              <a:t>• </a:t>
            </a:r>
            <a:r>
              <a:rPr b="1" i="0" lang="en-US" sz="1800" u="none" cap="none" strike="noStrike">
                <a:solidFill>
                  <a:schemeClr val="accent5"/>
                </a:solidFill>
                <a:latin typeface="Calibri"/>
                <a:ea typeface="Calibri"/>
                <a:cs typeface="Calibri"/>
                <a:sym typeface="Calibri"/>
              </a:rPr>
              <a:t>Let’s say you’re driving on the highway and are trying to maintain a big gap between your car and the car in front of you</a:t>
            </a:r>
            <a:r>
              <a:rPr b="0" i="0" lang="en-US" sz="1800" u="none" cap="none" strike="noStrike">
                <a:solidFill>
                  <a:schemeClr val="accent5"/>
                </a:solidFill>
                <a:latin typeface="Calibri"/>
                <a:ea typeface="Calibri"/>
                <a:cs typeface="Calibri"/>
                <a:sym typeface="Calibri"/>
              </a:rPr>
              <a:t>… • </a:t>
            </a:r>
            <a:r>
              <a:rPr b="1" i="0" lang="en-US" sz="1800" u="none" cap="none" strike="noStrike">
                <a:solidFill>
                  <a:schemeClr val="accent5"/>
                </a:solidFill>
                <a:latin typeface="Calibri"/>
                <a:ea typeface="Calibri"/>
                <a:cs typeface="Calibri"/>
                <a:sym typeface="Calibri"/>
              </a:rPr>
              <a:t>This is what happens when we agree to disagree.</a:t>
            </a:r>
            <a:r>
              <a:rPr b="0" i="0" lang="en-US" sz="1800" u="none" cap="none" strike="noStrike">
                <a:solidFill>
                  <a:schemeClr val="accent5"/>
                </a:solidFill>
                <a:latin typeface="Calibri"/>
                <a:ea typeface="Calibri"/>
                <a:cs typeface="Calibri"/>
                <a:sym typeface="Calibri"/>
              </a:rPr>
              <a:t> </a:t>
            </a:r>
            <a:r>
              <a:rPr b="1" i="0" lang="en-US" sz="1800" u="none" cap="none" strike="noStrike">
                <a:solidFill>
                  <a:schemeClr val="accent5"/>
                </a:solidFill>
                <a:latin typeface="Calibri"/>
                <a:ea typeface="Calibri"/>
                <a:cs typeface="Calibri"/>
                <a:sym typeface="Calibri"/>
              </a:rPr>
              <a:t>We’re saying that the gap between us should stay big.</a:t>
            </a:r>
            <a:endParaRPr b="1" i="0" sz="1800" u="none" cap="none" strike="noStrike">
              <a:solidFill>
                <a:schemeClr val="accent5"/>
              </a:solidFill>
              <a:latin typeface="Calibri"/>
              <a:ea typeface="Calibri"/>
              <a:cs typeface="Calibri"/>
              <a:sym typeface="Calibri"/>
            </a:endParaRPr>
          </a:p>
          <a:p>
            <a:pPr indent="0" lvl="0" marL="0" marR="0" rtl="0" algn="l">
              <a:lnSpc>
                <a:spcPct val="107000"/>
              </a:lnSpc>
              <a:spcBef>
                <a:spcPts val="0"/>
              </a:spcBef>
              <a:spcAft>
                <a:spcPts val="0"/>
              </a:spcAft>
              <a:buNone/>
            </a:pPr>
            <a:r>
              <a:rPr b="0" i="0" lang="en-US" sz="1800" u="none" cap="none" strike="noStrike">
                <a:solidFill>
                  <a:schemeClr val="accent5"/>
                </a:solidFill>
                <a:latin typeface="Calibri"/>
                <a:ea typeface="Calibri"/>
                <a:cs typeface="Calibri"/>
                <a:sym typeface="Calibri"/>
              </a:rPr>
              <a:t>• </a:t>
            </a:r>
            <a:r>
              <a:rPr b="1" i="0" lang="en-US" sz="1800" u="none" cap="none" strike="noStrike">
                <a:solidFill>
                  <a:schemeClr val="accent5"/>
                </a:solidFill>
                <a:latin typeface="Calibri"/>
                <a:ea typeface="Calibri"/>
                <a:cs typeface="Calibri"/>
                <a:sym typeface="Calibri"/>
              </a:rPr>
              <a:t>Consider a three-step “fitness exercise” to strengthen your capacity to be present to others…</a:t>
            </a:r>
            <a:endParaRPr b="0" i="0" sz="1800" u="none" cap="none" strike="noStrike">
              <a:solidFill>
                <a:schemeClr val="accent5"/>
              </a:solidFill>
              <a:latin typeface="Calibri"/>
              <a:ea typeface="Calibri"/>
              <a:cs typeface="Calibri"/>
              <a:sym typeface="Calibri"/>
            </a:endParaRPr>
          </a:p>
          <a:p>
            <a:pPr indent="0" lvl="0" marL="0" marR="0" rtl="0" algn="l">
              <a:lnSpc>
                <a:spcPct val="107000"/>
              </a:lnSpc>
              <a:spcBef>
                <a:spcPts val="0"/>
              </a:spcBef>
              <a:spcAft>
                <a:spcPts val="0"/>
              </a:spcAft>
              <a:buNone/>
            </a:pPr>
            <a:r>
              <a:t/>
            </a:r>
            <a:endParaRPr b="1" i="0" sz="1800" u="none" cap="none" strike="noStrike">
              <a:solidFill>
                <a:schemeClr val="accent5"/>
              </a:solidFill>
              <a:latin typeface="Calibri"/>
              <a:ea typeface="Calibri"/>
              <a:cs typeface="Calibri"/>
              <a:sym typeface="Calibri"/>
            </a:endParaRPr>
          </a:p>
          <a:p>
            <a:pPr indent="0" lvl="0" marL="0" marR="0" rtl="0" algn="l">
              <a:lnSpc>
                <a:spcPct val="107000"/>
              </a:lnSpc>
              <a:spcBef>
                <a:spcPts val="0"/>
              </a:spcBef>
              <a:spcAft>
                <a:spcPts val="0"/>
              </a:spcAft>
              <a:buNone/>
            </a:pPr>
            <a:r>
              <a:rPr b="1" i="0" lang="en-US" sz="1800" u="none" cap="none" strike="noStrike">
                <a:solidFill>
                  <a:schemeClr val="accent5"/>
                </a:solidFill>
                <a:latin typeface="Calibri"/>
                <a:ea typeface="Calibri"/>
                <a:cs typeface="Calibri"/>
                <a:sym typeface="Calibri"/>
              </a:rPr>
              <a:t>Which of these suggestions resonates most with you, and why?</a:t>
            </a:r>
            <a:endParaRPr b="1" i="0" sz="1800" u="none" cap="none" strike="noStrike">
              <a:solidFill>
                <a:schemeClr val="accent5"/>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70000"/>
              </a:lnSpc>
              <a:spcBef>
                <a:spcPts val="0"/>
              </a:spcBef>
              <a:spcAft>
                <a:spcPts val="0"/>
              </a:spcAft>
              <a:buSzPct val="111111"/>
              <a:buNone/>
            </a:pPr>
            <a:r>
              <a:rPr lang="en-US"/>
              <a:t>Questions</a:t>
            </a:r>
            <a:endParaRPr/>
          </a:p>
        </p:txBody>
      </p:sp>
      <p:sp>
        <p:nvSpPr>
          <p:cNvPr id="94" name="Google Shape;94;p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marR="0" rtl="0" algn="l">
              <a:lnSpc>
                <a:spcPct val="107000"/>
              </a:lnSpc>
              <a:spcBef>
                <a:spcPts val="0"/>
              </a:spcBef>
              <a:spcAft>
                <a:spcPts val="0"/>
              </a:spcAft>
              <a:buSzPts val="2500"/>
              <a:buNone/>
            </a:pPr>
            <a:r>
              <a:rPr b="1" lang="en-US" sz="2000">
                <a:latin typeface="Calibri"/>
                <a:ea typeface="Calibri"/>
                <a:cs typeface="Calibri"/>
                <a:sym typeface="Calibri"/>
              </a:rPr>
              <a:t>• This young man understood what his faith was asking of him, and he lived by the rules. But he was likely reluctant to budge from his perspective—that’s why he was “testing” Jesus. What’s something you see in Jesus’s response to the man that could help him see things from a new point of view?</a:t>
            </a:r>
            <a:endParaRPr/>
          </a:p>
          <a:p>
            <a:pPr indent="0" lvl="0" marL="0" marR="0" rtl="0" algn="l">
              <a:lnSpc>
                <a:spcPct val="107000"/>
              </a:lnSpc>
              <a:spcBef>
                <a:spcPts val="0"/>
              </a:spcBef>
              <a:spcAft>
                <a:spcPts val="0"/>
              </a:spcAft>
              <a:buSzPts val="2500"/>
              <a:buNone/>
            </a:pPr>
            <a:r>
              <a:rPr b="1" lang="en-US" sz="2000">
                <a:latin typeface="Calibri"/>
                <a:ea typeface="Calibri"/>
                <a:cs typeface="Calibri"/>
                <a:sym typeface="Calibri"/>
              </a:rPr>
              <a:t> </a:t>
            </a:r>
            <a:endParaRPr b="1" sz="2000">
              <a:latin typeface="Calibri"/>
              <a:ea typeface="Calibri"/>
              <a:cs typeface="Calibri"/>
              <a:sym typeface="Calibri"/>
            </a:endParaRPr>
          </a:p>
          <a:p>
            <a:pPr indent="0" lvl="0" marL="0" marR="0" rtl="0" algn="l">
              <a:lnSpc>
                <a:spcPct val="107000"/>
              </a:lnSpc>
              <a:spcBef>
                <a:spcPts val="0"/>
              </a:spcBef>
              <a:spcAft>
                <a:spcPts val="0"/>
              </a:spcAft>
              <a:buSzPts val="2500"/>
              <a:buNone/>
            </a:pPr>
            <a:r>
              <a:rPr b="1" lang="en-US" sz="2000">
                <a:latin typeface="Calibri"/>
                <a:ea typeface="Calibri"/>
                <a:cs typeface="Calibri"/>
                <a:sym typeface="Calibri"/>
              </a:rPr>
              <a:t>• What impact is Jesus hoping to have by first asking the man, “How do you read (see) it” before he answers the man’s question? </a:t>
            </a:r>
            <a:endParaRPr/>
          </a:p>
          <a:p>
            <a:pPr indent="0" lvl="0" marL="0" marR="0" rtl="0" algn="l">
              <a:lnSpc>
                <a:spcPct val="107000"/>
              </a:lnSpc>
              <a:spcBef>
                <a:spcPts val="0"/>
              </a:spcBef>
              <a:spcAft>
                <a:spcPts val="0"/>
              </a:spcAft>
              <a:buSzPts val="2500"/>
              <a:buNone/>
            </a:pPr>
            <a:r>
              <a:t/>
            </a:r>
            <a:endParaRPr b="1" sz="2000">
              <a:latin typeface="Calibri"/>
              <a:ea typeface="Calibri"/>
              <a:cs typeface="Calibri"/>
              <a:sym typeface="Calibri"/>
            </a:endParaRPr>
          </a:p>
          <a:p>
            <a:pPr indent="0" lvl="0" marL="0" marR="0" rtl="0" algn="l">
              <a:lnSpc>
                <a:spcPct val="107000"/>
              </a:lnSpc>
              <a:spcBef>
                <a:spcPts val="0"/>
              </a:spcBef>
              <a:spcAft>
                <a:spcPts val="0"/>
              </a:spcAft>
              <a:buSzPts val="2500"/>
              <a:buNone/>
            </a:pPr>
            <a:r>
              <a:rPr b="1" lang="en-US" sz="2000">
                <a:latin typeface="Calibri"/>
                <a:ea typeface="Calibri"/>
                <a:cs typeface="Calibri"/>
                <a:sym typeface="Calibri"/>
              </a:rPr>
              <a:t>• How do you think Jesus’s response to the man impacted the man’s “dug in” response, and why?</a:t>
            </a:r>
            <a:endParaRPr b="1" sz="20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RR TalkSheets THEME">
  <a:themeElements>
    <a:clrScheme name="Slate">
      <a:dk1>
        <a:srgbClr val="FFFFFF"/>
      </a:dk1>
      <a:lt1>
        <a:srgbClr val="3D3D3D"/>
      </a:lt1>
      <a:dk2>
        <a:srgbClr val="9E9E9E"/>
      </a:dk2>
      <a:lt2>
        <a:srgbClr val="E0E0E0"/>
      </a:lt2>
      <a:accent1>
        <a:srgbClr val="3D3D3D"/>
      </a:accent1>
      <a:accent2>
        <a:srgbClr val="3B8FAD"/>
      </a:accent2>
      <a:accent3>
        <a:srgbClr val="CACACA"/>
      </a:accent3>
      <a:accent4>
        <a:srgbClr val="FFFFFF"/>
      </a:accent4>
      <a:accent5>
        <a:srgbClr val="FFFFFF"/>
      </a:accent5>
      <a:accent6>
        <a:srgbClr val="F5F5F5"/>
      </a:accent6>
      <a:hlink>
        <a:srgbClr val="FF0000"/>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6F5AEBB81F454CB2714AE762C6EF12" ma:contentTypeVersion="12" ma:contentTypeDescription="Create a new document." ma:contentTypeScope="" ma:versionID="0aca072b20b3ba7833cb23531d0f22cb">
  <xsd:schema xmlns:xsd="http://www.w3.org/2001/XMLSchema" xmlns:xs="http://www.w3.org/2001/XMLSchema" xmlns:p="http://schemas.microsoft.com/office/2006/metadata/properties" xmlns:ns2="fd1627c2-3e44-489e-a2e7-0c4ce70594ae" xmlns:ns3="d2d1f780-1371-49c5-b881-73a509026cae" targetNamespace="http://schemas.microsoft.com/office/2006/metadata/properties" ma:root="true" ma:fieldsID="7086dc52ecc46fd7de42715ccf171dde" ns2:_="" ns3:_="">
    <xsd:import namespace="fd1627c2-3e44-489e-a2e7-0c4ce70594ae"/>
    <xsd:import namespace="d2d1f780-1371-49c5-b881-73a509026ca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1627c2-3e44-489e-a2e7-0c4ce70594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3c402c1f-e8e8-4008-8e47-e35fd726dfcc"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2d1f780-1371-49c5-b881-73a509026ca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64021385-1c27-4fc9-82eb-9e7516a702a9}" ma:internalName="TaxCatchAll" ma:showField="CatchAllData" ma:web="d2d1f780-1371-49c5-b881-73a509026cae">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1627c2-3e44-489e-a2e7-0c4ce70594ae">
      <Terms xmlns="http://schemas.microsoft.com/office/infopath/2007/PartnerControls"/>
    </lcf76f155ced4ddcb4097134ff3c332f>
    <TaxCatchAll xmlns="d2d1f780-1371-49c5-b881-73a509026cae" xsi:nil="true"/>
  </documentManagement>
</p:properties>
</file>

<file path=customXml/itemProps1.xml><?xml version="1.0" encoding="utf-8"?>
<ds:datastoreItem xmlns:ds="http://schemas.openxmlformats.org/officeDocument/2006/customXml" ds:itemID="{A476ABF8-9F0D-481C-B038-35CCD3D80BE9}"/>
</file>

<file path=customXml/itemProps2.xml><?xml version="1.0" encoding="utf-8"?>
<ds:datastoreItem xmlns:ds="http://schemas.openxmlformats.org/officeDocument/2006/customXml" ds:itemID="{87776BF4-C95A-40A8-8953-E1FE2B528038}"/>
</file>

<file path=customXml/itemProps3.xml><?xml version="1.0" encoding="utf-8"?>
<ds:datastoreItem xmlns:ds="http://schemas.openxmlformats.org/officeDocument/2006/customXml" ds:itemID="{E0E2D033-5EB6-45B7-BB6B-A8B3D498953B}"/>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0x010100096F5AEBB81F454CB2714AE762C6EF12</vt:lpwstr>
  </property>
</Properties>
</file>